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52" r:id="rId1"/>
    <p:sldMasterId id="2147483753" r:id="rId2"/>
    <p:sldMasterId id="2147483754" r:id="rId3"/>
    <p:sldMasterId id="2147483765" r:id="rId4"/>
    <p:sldMasterId id="2147483791" r:id="rId5"/>
    <p:sldMasterId id="2147483877" r:id="rId6"/>
    <p:sldMasterId id="2147483959" r:id="rId7"/>
    <p:sldMasterId id="2147484002" r:id="rId8"/>
    <p:sldMasterId id="2147484070" r:id="rId9"/>
    <p:sldMasterId id="2147484107" r:id="rId10"/>
    <p:sldMasterId id="2147484119" r:id="rId11"/>
  </p:sldMasterIdLst>
  <p:notesMasterIdLst>
    <p:notesMasterId r:id="rId36"/>
  </p:notesMasterIdLst>
  <p:handoutMasterIdLst>
    <p:handoutMasterId r:id="rId37"/>
  </p:handoutMasterIdLst>
  <p:sldIdLst>
    <p:sldId id="2364" r:id="rId12"/>
    <p:sldId id="2471" r:id="rId13"/>
    <p:sldId id="2416" r:id="rId14"/>
    <p:sldId id="2418" r:id="rId15"/>
    <p:sldId id="2472" r:id="rId16"/>
    <p:sldId id="2421" r:id="rId17"/>
    <p:sldId id="2422" r:id="rId18"/>
    <p:sldId id="2441" r:id="rId19"/>
    <p:sldId id="2468" r:id="rId20"/>
    <p:sldId id="2443" r:id="rId21"/>
    <p:sldId id="2447" r:id="rId22"/>
    <p:sldId id="2442" r:id="rId23"/>
    <p:sldId id="2445" r:id="rId24"/>
    <p:sldId id="2469" r:id="rId25"/>
    <p:sldId id="2477" r:id="rId26"/>
    <p:sldId id="2476" r:id="rId27"/>
    <p:sldId id="2478" r:id="rId28"/>
    <p:sldId id="2474" r:id="rId29"/>
    <p:sldId id="2403" r:id="rId30"/>
    <p:sldId id="2470" r:id="rId31"/>
    <p:sldId id="282" r:id="rId32"/>
    <p:sldId id="2440" r:id="rId33"/>
    <p:sldId id="2406" r:id="rId34"/>
    <p:sldId id="2407" r:id="rId35"/>
  </p:sldIdLst>
  <p:sldSz cx="12192000" cy="6858000"/>
  <p:notesSz cx="6858000" cy="9144000"/>
  <p:embeddedFontLst>
    <p:embeddedFont>
      <p:font typeface="Gilroy Bold" panose="00000800000000000000" pitchFamily="50" charset="0"/>
      <p:bold r:id="rId38"/>
    </p:embeddedFont>
    <p:embeddedFont>
      <p:font typeface="Lato Black" panose="020B0604020202020204" charset="0"/>
      <p:bold r:id="rId39"/>
    </p:embeddedFont>
    <p:embeddedFont>
      <p:font typeface="Gilroy ExtraBold" panose="00000900000000000000" pitchFamily="50" charset="0"/>
      <p:bold r:id="rId40"/>
    </p:embeddedFont>
    <p:embeddedFont>
      <p:font typeface="Calibri Light" panose="020F0302020204030204" pitchFamily="34" charset="0"/>
      <p:regular r:id="rId41"/>
      <p:italic r:id="rId42"/>
    </p:embeddedFont>
    <p:embeddedFont>
      <p:font typeface="Gilroy SemiBold" panose="00000700000000000000" pitchFamily="50" charset="0"/>
      <p:bold r:id="rId43"/>
    </p:embeddedFont>
    <p:embeddedFont>
      <p:font typeface="Gilroy Black" panose="00000A00000000000000" pitchFamily="50" charset="0"/>
      <p:bold r:id="rId44"/>
    </p:embeddedFont>
    <p:embeddedFont>
      <p:font typeface="Open Sans" panose="020B0604020202020204" charset="0"/>
      <p:regular r:id="rId45"/>
      <p:bold r:id="rId46"/>
      <p:italic r:id="rId47"/>
      <p:boldItalic r:id="rId48"/>
    </p:embeddedFont>
    <p:embeddedFont>
      <p:font typeface="Helvetica Neue" panose="020B0604020202020204" charset="0"/>
      <p:regular r:id="rId49"/>
      <p:bold r:id="rId50"/>
    </p:embeddedFont>
    <p:embeddedFont>
      <p:font typeface="Garamond" panose="02020404030301010803" pitchFamily="18" charset="0"/>
      <p:regular r:id="rId51"/>
      <p:bold r:id="rId52"/>
      <p:italic r:id="rId53"/>
    </p:embeddedFont>
    <p:embeddedFont>
      <p:font typeface="Klinic Slab Medium" pitchFamily="50" charset="0"/>
      <p:regular r:id="rId54"/>
      <p:italic r:id="rId55"/>
    </p:embeddedFont>
    <p:embeddedFont>
      <p:font typeface="Calibri" panose="020F0502020204030204" pitchFamily="34" charset="0"/>
      <p:regular r:id="rId56"/>
      <p:bold r:id="rId57"/>
      <p:italic r:id="rId58"/>
      <p:boldItalic r:id="rId59"/>
    </p:embeddedFont>
    <p:embeddedFont>
      <p:font typeface="Klinic Slab Bold" pitchFamily="50" charset="0"/>
      <p:regular r:id="rId60"/>
      <p:italic r:id="rId61"/>
    </p:embeddedFont>
    <p:embeddedFont>
      <p:font typeface="Klinic Slab Book" pitchFamily="50" charset="0"/>
      <p:regular r:id="rId62"/>
      <p:italic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2E0C5C5-56AD-4F1A-8C43-C1A774946E9B}">
          <p14:sldIdLst>
            <p14:sldId id="2364"/>
            <p14:sldId id="2471"/>
            <p14:sldId id="2416"/>
            <p14:sldId id="2418"/>
            <p14:sldId id="2472"/>
            <p14:sldId id="2421"/>
            <p14:sldId id="2422"/>
            <p14:sldId id="2441"/>
            <p14:sldId id="2468"/>
            <p14:sldId id="2443"/>
            <p14:sldId id="2447"/>
            <p14:sldId id="2442"/>
            <p14:sldId id="2445"/>
            <p14:sldId id="2469"/>
            <p14:sldId id="2477"/>
            <p14:sldId id="2476"/>
            <p14:sldId id="2478"/>
            <p14:sldId id="2474"/>
            <p14:sldId id="2403"/>
            <p14:sldId id="2470"/>
            <p14:sldId id="282"/>
            <p14:sldId id="2440"/>
            <p14:sldId id="2406"/>
            <p14:sldId id="2407"/>
          </p14:sldIdLst>
        </p14:section>
      </p14:sectionLst>
    </p:ext>
    <p:ext uri="{EFAFB233-063F-42B5-8137-9DF3F51BA10A}">
      <p15:sldGuideLst xmlns:p15="http://schemas.microsoft.com/office/powerpoint/2012/main">
        <p15:guide id="2" pos="936" userDrawn="1">
          <p15:clr>
            <a:srgbClr val="A4A3A4"/>
          </p15:clr>
        </p15:guide>
        <p15:guide id="3" orient="horz" pos="1704" userDrawn="1">
          <p15:clr>
            <a:srgbClr val="A4A3A4"/>
          </p15:clr>
        </p15:guide>
        <p15:guide id="4" orient="horz" pos="22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C6A"/>
    <a:srgbClr val="052D1C"/>
    <a:srgbClr val="0B5938"/>
    <a:srgbClr val="84C3A8"/>
    <a:srgbClr val="65BC96"/>
    <a:srgbClr val="8DC5AD"/>
    <a:srgbClr val="B5CDC3"/>
    <a:srgbClr val="80C2A6"/>
    <a:srgbClr val="06342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78133" autoAdjust="0"/>
  </p:normalViewPr>
  <p:slideViewPr>
    <p:cSldViewPr snapToGrid="0" snapToObjects="1">
      <p:cViewPr varScale="1">
        <p:scale>
          <a:sx n="61" d="100"/>
          <a:sy n="61" d="100"/>
        </p:scale>
        <p:origin x="510" y="78"/>
      </p:cViewPr>
      <p:guideLst>
        <p:guide pos="936"/>
        <p:guide orient="horz" pos="1704"/>
        <p:guide orient="horz" pos="2208"/>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2.fntdata"/><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B0F9E2-F9C4-5C47-A1A1-581173E7D9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FFF0C6-1A20-3E41-A653-D886C49B8E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DA4EA7-4D85-0F4D-9F76-59F9D0023D76}" type="datetimeFigureOut">
              <a:t>2/24/2023</a:t>
            </a:fld>
            <a:endParaRPr lang="en-US"/>
          </a:p>
        </p:txBody>
      </p:sp>
      <p:sp>
        <p:nvSpPr>
          <p:cNvPr id="4" name="Footer Placeholder 3">
            <a:extLst>
              <a:ext uri="{FF2B5EF4-FFF2-40B4-BE49-F238E27FC236}">
                <a16:creationId xmlns:a16="http://schemas.microsoft.com/office/drawing/2014/main" id="{8E0F1B38-15EA-0C49-B459-3B026ABA64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7E0B05-D0D8-6644-9455-59DB23BB92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5C5AF7-5D97-4B4C-A02A-5EDEDB956482}" type="slidenum">
              <a:t>‹#›</a:t>
            </a:fld>
            <a:endParaRPr lang="en-US"/>
          </a:p>
        </p:txBody>
      </p:sp>
    </p:spTree>
    <p:extLst>
      <p:ext uri="{BB962C8B-B14F-4D97-AF65-F5344CB8AC3E}">
        <p14:creationId xmlns:p14="http://schemas.microsoft.com/office/powerpoint/2010/main" val="3884727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70D4B-A039-4575-894D-F21F224234BF}"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083A1-64E9-4B36-86D5-22AC2883C41D}" type="slidenum">
              <a:rPr lang="en-US" smtClean="0"/>
              <a:t>‹#›</a:t>
            </a:fld>
            <a:endParaRPr lang="en-US"/>
          </a:p>
        </p:txBody>
      </p:sp>
    </p:spTree>
    <p:extLst>
      <p:ext uri="{BB962C8B-B14F-4D97-AF65-F5344CB8AC3E}">
        <p14:creationId xmlns:p14="http://schemas.microsoft.com/office/powerpoint/2010/main" val="360758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Klinic Slab Bold" pitchFamily="50"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Klinic Slab Bold" pitchFamily="50" charset="0"/>
              <a:ea typeface="+mn-ea"/>
              <a:cs typeface="+mn-cs"/>
            </a:endParaRPr>
          </a:p>
        </p:txBody>
      </p:sp>
    </p:spTree>
    <p:extLst>
      <p:ext uri="{BB962C8B-B14F-4D97-AF65-F5344CB8AC3E}">
        <p14:creationId xmlns:p14="http://schemas.microsoft.com/office/powerpoint/2010/main" val="2591609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4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10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3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1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work for the below slide?</a:t>
            </a:r>
          </a:p>
        </p:txBody>
      </p:sp>
      <p:sp>
        <p:nvSpPr>
          <p:cNvPr id="4" name="Slide Number Placeholder 3"/>
          <p:cNvSpPr>
            <a:spLocks noGrp="1"/>
          </p:cNvSpPr>
          <p:nvPr>
            <p:ph type="sldNum" sz="quarter" idx="5"/>
          </p:nvPr>
        </p:nvSpPr>
        <p:spPr/>
        <p:txBody>
          <a:bodyPr/>
          <a:lstStyle/>
          <a:p>
            <a:fld id="{95A12331-179D-446A-A538-8351B294ED37}" type="slidenum">
              <a:rPr lang="en-US" smtClean="0"/>
              <a:t>23</a:t>
            </a:fld>
            <a:endParaRPr lang="en-US" dirty="0"/>
          </a:p>
        </p:txBody>
      </p:sp>
    </p:spTree>
    <p:extLst>
      <p:ext uri="{BB962C8B-B14F-4D97-AF65-F5344CB8AC3E}">
        <p14:creationId xmlns:p14="http://schemas.microsoft.com/office/powerpoint/2010/main" val="344472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4425A-2144-4A1F-98F9-B2E7BF948309}" type="slidenum">
              <a:rPr lang="en-US" smtClean="0"/>
              <a:t>3</a:t>
            </a:fld>
            <a:endParaRPr lang="en-US" dirty="0"/>
          </a:p>
        </p:txBody>
      </p:sp>
    </p:spTree>
    <p:extLst>
      <p:ext uri="{BB962C8B-B14F-4D97-AF65-F5344CB8AC3E}">
        <p14:creationId xmlns:p14="http://schemas.microsoft.com/office/powerpoint/2010/main" val="258200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Klinic Slab Bold" pitchFamily="50"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Klinic Slab Bold" pitchFamily="50" charset="0"/>
              <a:ea typeface="+mn-ea"/>
              <a:cs typeface="+mn-cs"/>
            </a:endParaRPr>
          </a:p>
        </p:txBody>
      </p:sp>
    </p:spTree>
    <p:extLst>
      <p:ext uri="{BB962C8B-B14F-4D97-AF65-F5344CB8AC3E}">
        <p14:creationId xmlns:p14="http://schemas.microsoft.com/office/powerpoint/2010/main" val="259338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Jawahir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52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Ryan/Marilyn</a:t>
            </a:r>
            <a:r>
              <a:rPr lang="en-US" dirty="0" smtClean="0"/>
              <a:t> </a:t>
            </a:r>
            <a:endParaRPr lang="en-US" dirty="0"/>
          </a:p>
        </p:txBody>
      </p:sp>
      <p:sp>
        <p:nvSpPr>
          <p:cNvPr id="4" name="Slide Number Placeholder 3"/>
          <p:cNvSpPr>
            <a:spLocks noGrp="1"/>
          </p:cNvSpPr>
          <p:nvPr>
            <p:ph type="sldNum" sz="quarter" idx="10"/>
          </p:nvPr>
        </p:nvSpPr>
        <p:spPr/>
        <p:txBody>
          <a:bodyPr/>
          <a:lstStyle/>
          <a:p>
            <a:fld id="{EC6083A1-64E9-4B36-86D5-22AC2883C41D}" type="slidenum">
              <a:rPr lang="en-US" smtClean="0"/>
              <a:t>7</a:t>
            </a:fld>
            <a:endParaRPr lang="en-US"/>
          </a:p>
        </p:txBody>
      </p:sp>
    </p:spTree>
    <p:extLst>
      <p:ext uri="{BB962C8B-B14F-4D97-AF65-F5344CB8AC3E}">
        <p14:creationId xmlns:p14="http://schemas.microsoft.com/office/powerpoint/2010/main" val="302661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Ryan</a:t>
            </a:r>
            <a:r>
              <a:rPr lang="en-US"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00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59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30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492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2294215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61096962"/>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1105343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3605352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4693439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9210548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186328512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671660"/>
            <a:ext cx="12192000" cy="218634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127434101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766806"/>
            <a:ext cx="2946400" cy="5091193"/>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694590"/>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2569964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4547934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122873"/>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6206423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25539500"/>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7217912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53991344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118664266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177788589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27369497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412553160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428903294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75416159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43791273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47266034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671660"/>
            <a:ext cx="12192000" cy="218634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4186711524"/>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742476077"/>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36024020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68325153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799430253"/>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email">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6599533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3988652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2213985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338144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FB7E41-ABA3-5545-8BE6-9C61BC40664C}"/>
              </a:ext>
            </a:extLst>
          </p:cNvPr>
          <p:cNvSpPr>
            <a:spLocks noGrp="1"/>
          </p:cNvSpPr>
          <p:nvPr>
            <p:ph type="pic" sz="quarter" idx="10"/>
          </p:nvPr>
        </p:nvSpPr>
        <p:spPr>
          <a:xfrm>
            <a:off x="6490970" y="0"/>
            <a:ext cx="5701030" cy="6858000"/>
          </a:xfrm>
          <a:custGeom>
            <a:avLst/>
            <a:gdLst>
              <a:gd name="connsiteX0" fmla="*/ 1339905 w 5701030"/>
              <a:gd name="connsiteY0" fmla="*/ 0 h 6858000"/>
              <a:gd name="connsiteX1" fmla="*/ 5701030 w 5701030"/>
              <a:gd name="connsiteY1" fmla="*/ 0 h 6858000"/>
              <a:gd name="connsiteX2" fmla="*/ 5701030 w 5701030"/>
              <a:gd name="connsiteY2" fmla="*/ 6858000 h 6858000"/>
              <a:gd name="connsiteX3" fmla="*/ 1339905 w 5701030"/>
              <a:gd name="connsiteY3" fmla="*/ 6858000 h 6858000"/>
              <a:gd name="connsiteX4" fmla="*/ 1264595 w 5701030"/>
              <a:gd name="connsiteY4" fmla="*/ 6777198 h 6858000"/>
              <a:gd name="connsiteX5" fmla="*/ 0 w 5701030"/>
              <a:gd name="connsiteY5" fmla="*/ 3429000 h 6858000"/>
              <a:gd name="connsiteX6" fmla="*/ 1264595 w 5701030"/>
              <a:gd name="connsiteY6" fmla="*/ 808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030" h="6858000">
                <a:moveTo>
                  <a:pt x="1339905" y="0"/>
                </a:moveTo>
                <a:lnTo>
                  <a:pt x="5701030" y="0"/>
                </a:lnTo>
                <a:lnTo>
                  <a:pt x="5701030" y="6858000"/>
                </a:lnTo>
                <a:lnTo>
                  <a:pt x="1339905" y="6858000"/>
                </a:lnTo>
                <a:lnTo>
                  <a:pt x="1264595" y="6777198"/>
                </a:lnTo>
                <a:cubicBezTo>
                  <a:pt x="478881" y="5892877"/>
                  <a:pt x="0" y="4718147"/>
                  <a:pt x="0" y="3429000"/>
                </a:cubicBezTo>
                <a:cubicBezTo>
                  <a:pt x="0" y="2139854"/>
                  <a:pt x="478881" y="965123"/>
                  <a:pt x="1264595" y="80803"/>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13737413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ull-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69A944E-452F-1D4E-B3F5-8C233C62A0BD}"/>
              </a:ext>
            </a:extLst>
          </p:cNvPr>
          <p:cNvSpPr>
            <a:spLocks noGrp="1"/>
          </p:cNvSpPr>
          <p:nvPr>
            <p:ph type="pic" sz="quarter" idx="10"/>
          </p:nvPr>
        </p:nvSpPr>
        <p:spPr>
          <a:xfrm>
            <a:off x="0" y="0"/>
            <a:ext cx="1219200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219419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766806"/>
            <a:ext cx="2946400" cy="5091193"/>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694590"/>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7601048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yout-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4183380" y="1562100"/>
            <a:ext cx="3825240" cy="37338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28201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you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68C89B5-F102-CA4A-8AFB-7D9603E591A1}"/>
              </a:ext>
            </a:extLst>
          </p:cNvPr>
          <p:cNvCxnSpPr/>
          <p:nvPr userDrawn="1"/>
        </p:nvCxnSpPr>
        <p:spPr>
          <a:xfrm flipV="1">
            <a:off x="310718" y="4205819"/>
            <a:ext cx="0" cy="745724"/>
          </a:xfrm>
          <a:prstGeom prst="line">
            <a:avLst/>
          </a:prstGeom>
          <a:ln w="19050">
            <a:solidFill>
              <a:srgbClr val="40004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022E03A-2D7C-2D49-AFBD-673DD595F0FC}"/>
              </a:ext>
            </a:extLst>
          </p:cNvPr>
          <p:cNvSpPr/>
          <p:nvPr userDrawn="1"/>
        </p:nvSpPr>
        <p:spPr>
          <a:xfrm>
            <a:off x="187620" y="23523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B20D7B-5C13-7547-B577-3DFA76735844}"/>
              </a:ext>
            </a:extLst>
          </p:cNvPr>
          <p:cNvSpPr txBox="1"/>
          <p:nvPr userDrawn="1"/>
        </p:nvSpPr>
        <p:spPr>
          <a:xfrm>
            <a:off x="5930900" y="3594100"/>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720097" y="632784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D2B96255-56FF-A24B-A523-FB40D71846A7}"/>
              </a:ext>
            </a:extLst>
          </p:cNvPr>
          <p:cNvSpPr>
            <a:spLocks noGrp="1"/>
          </p:cNvSpPr>
          <p:nvPr>
            <p:ph type="pic" sz="quarter" idx="12"/>
          </p:nvPr>
        </p:nvSpPr>
        <p:spPr>
          <a:xfrm>
            <a:off x="1344334" y="1050046"/>
            <a:ext cx="3196114" cy="4565178"/>
          </a:xfrm>
          <a:custGeom>
            <a:avLst/>
            <a:gdLst>
              <a:gd name="connsiteX0" fmla="*/ 0 w 3196114"/>
              <a:gd name="connsiteY0" fmla="*/ 3492770 h 4565178"/>
              <a:gd name="connsiteX1" fmla="*/ 3196113 w 3196114"/>
              <a:gd name="connsiteY1" fmla="*/ 3492770 h 4565178"/>
              <a:gd name="connsiteX2" fmla="*/ 3196113 w 3196114"/>
              <a:gd name="connsiteY2" fmla="*/ 4565178 h 4565178"/>
              <a:gd name="connsiteX3" fmla="*/ 0 w 3196114"/>
              <a:gd name="connsiteY3" fmla="*/ 4565178 h 4565178"/>
              <a:gd name="connsiteX4" fmla="*/ 1 w 3196114"/>
              <a:gd name="connsiteY4" fmla="*/ 0 h 4565178"/>
              <a:gd name="connsiteX5" fmla="*/ 3196114 w 3196114"/>
              <a:gd name="connsiteY5" fmla="*/ 0 h 4565178"/>
              <a:gd name="connsiteX6" fmla="*/ 3196114 w 3196114"/>
              <a:gd name="connsiteY6" fmla="*/ 3303587 h 4565178"/>
              <a:gd name="connsiteX7" fmla="*/ 1 w 3196114"/>
              <a:gd name="connsiteY7" fmla="*/ 3303587 h 45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6114" h="4565178">
                <a:moveTo>
                  <a:pt x="0" y="3492770"/>
                </a:moveTo>
                <a:lnTo>
                  <a:pt x="3196113" y="3492770"/>
                </a:lnTo>
                <a:lnTo>
                  <a:pt x="3196113" y="4565178"/>
                </a:lnTo>
                <a:lnTo>
                  <a:pt x="0" y="4565178"/>
                </a:lnTo>
                <a:close/>
                <a:moveTo>
                  <a:pt x="1" y="0"/>
                </a:moveTo>
                <a:lnTo>
                  <a:pt x="3196114" y="0"/>
                </a:lnTo>
                <a:lnTo>
                  <a:pt x="3196114" y="3303587"/>
                </a:lnTo>
                <a:lnTo>
                  <a:pt x="1" y="3303587"/>
                </a:lnTo>
                <a:close/>
              </a:path>
            </a:pathLst>
          </a:custGeom>
          <a:pattFill prst="pct5">
            <a:fgClr>
              <a:srgbClr val="7030A0"/>
            </a:fgClr>
            <a:bgClr>
              <a:schemeClr val="bg1"/>
            </a:bgClr>
          </a:pattFill>
        </p:spPr>
        <p:txBody>
          <a:bodyPr wrap="square">
            <a:noAutofit/>
          </a:bodyPr>
          <a:lstStyle>
            <a:lvl1pPr>
              <a:defRPr sz="1400"/>
            </a:lvl1pPr>
          </a:lstStyle>
          <a:p>
            <a:endParaRPr lang="en-US"/>
          </a:p>
        </p:txBody>
      </p:sp>
      <p:sp>
        <p:nvSpPr>
          <p:cNvPr id="7" name="Oval 6">
            <a:extLst>
              <a:ext uri="{FF2B5EF4-FFF2-40B4-BE49-F238E27FC236}">
                <a16:creationId xmlns:a16="http://schemas.microsoft.com/office/drawing/2014/main" id="{27354A39-F347-8E4C-8C9D-83F609DB74AD}"/>
              </a:ext>
            </a:extLst>
          </p:cNvPr>
          <p:cNvSpPr/>
          <p:nvPr userDrawn="1"/>
        </p:nvSpPr>
        <p:spPr>
          <a:xfrm>
            <a:off x="11137435" y="-1316181"/>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9E7B40-813F-9D46-B774-CBC2834B40B3}"/>
              </a:ext>
            </a:extLst>
          </p:cNvPr>
          <p:cNvSpPr/>
          <p:nvPr userDrawn="1"/>
        </p:nvSpPr>
        <p:spPr>
          <a:xfrm>
            <a:off x="10306077" y="-2119633"/>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3032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ayout-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22E03A-2D7C-2D49-AFBD-673DD595F0FC}"/>
              </a:ext>
            </a:extLst>
          </p:cNvPr>
          <p:cNvSpPr/>
          <p:nvPr userDrawn="1"/>
        </p:nvSpPr>
        <p:spPr>
          <a:xfrm>
            <a:off x="179987" y="279499"/>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79987" y="634647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1799B6D6-B3A7-954F-970C-0601E8326D50}"/>
              </a:ext>
            </a:extLst>
          </p:cNvPr>
          <p:cNvSpPr>
            <a:spLocks noGrp="1"/>
          </p:cNvSpPr>
          <p:nvPr>
            <p:ph type="pic" sz="quarter" idx="10"/>
          </p:nvPr>
        </p:nvSpPr>
        <p:spPr>
          <a:xfrm>
            <a:off x="1" y="1203206"/>
            <a:ext cx="5257799" cy="4572754"/>
          </a:xfrm>
          <a:custGeom>
            <a:avLst/>
            <a:gdLst>
              <a:gd name="connsiteX0" fmla="*/ 3002864 w 5257799"/>
              <a:gd name="connsiteY0" fmla="*/ 0 h 4572754"/>
              <a:gd name="connsiteX1" fmla="*/ 5257799 w 5257799"/>
              <a:gd name="connsiteY1" fmla="*/ 0 h 4572754"/>
              <a:gd name="connsiteX2" fmla="*/ 5257799 w 5257799"/>
              <a:gd name="connsiteY2" fmla="*/ 4572754 h 4572754"/>
              <a:gd name="connsiteX3" fmla="*/ 3002864 w 5257799"/>
              <a:gd name="connsiteY3" fmla="*/ 4572754 h 4572754"/>
              <a:gd name="connsiteX4" fmla="*/ 0 w 5257799"/>
              <a:gd name="connsiteY4" fmla="*/ 0 h 4572754"/>
              <a:gd name="connsiteX5" fmla="*/ 2773680 w 5257799"/>
              <a:gd name="connsiteY5" fmla="*/ 0 h 4572754"/>
              <a:gd name="connsiteX6" fmla="*/ 2773680 w 5257799"/>
              <a:gd name="connsiteY6" fmla="*/ 4572754 h 4572754"/>
              <a:gd name="connsiteX7" fmla="*/ 0 w 5257799"/>
              <a:gd name="connsiteY7" fmla="*/ 4572754 h 45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799" h="4572754">
                <a:moveTo>
                  <a:pt x="3002864" y="0"/>
                </a:moveTo>
                <a:lnTo>
                  <a:pt x="5257799" y="0"/>
                </a:lnTo>
                <a:lnTo>
                  <a:pt x="5257799" y="4572754"/>
                </a:lnTo>
                <a:lnTo>
                  <a:pt x="3002864" y="4572754"/>
                </a:lnTo>
                <a:close/>
                <a:moveTo>
                  <a:pt x="0" y="0"/>
                </a:moveTo>
                <a:lnTo>
                  <a:pt x="2773680" y="0"/>
                </a:lnTo>
                <a:lnTo>
                  <a:pt x="2773680" y="4572754"/>
                </a:lnTo>
                <a:lnTo>
                  <a:pt x="0" y="4572754"/>
                </a:ln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2104039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ayout-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1F897350-DD04-D840-A678-A82810CDC682}"/>
              </a:ext>
            </a:extLst>
          </p:cNvPr>
          <p:cNvSpPr>
            <a:spLocks noGrp="1"/>
          </p:cNvSpPr>
          <p:nvPr>
            <p:ph type="pic" sz="quarter" idx="12"/>
          </p:nvPr>
        </p:nvSpPr>
        <p:spPr>
          <a:xfrm>
            <a:off x="5597364" y="1272698"/>
            <a:ext cx="6019483" cy="4312603"/>
          </a:xfrm>
          <a:custGeom>
            <a:avLst/>
            <a:gdLst>
              <a:gd name="connsiteX0" fmla="*/ 4347592 w 6019483"/>
              <a:gd name="connsiteY0" fmla="*/ 0 h 4312603"/>
              <a:gd name="connsiteX1" fmla="*/ 6019483 w 6019483"/>
              <a:gd name="connsiteY1" fmla="*/ 0 h 4312603"/>
              <a:gd name="connsiteX2" fmla="*/ 5238051 w 6019483"/>
              <a:gd name="connsiteY2" fmla="*/ 4312603 h 4312603"/>
              <a:gd name="connsiteX3" fmla="*/ 3566160 w 6019483"/>
              <a:gd name="connsiteY3" fmla="*/ 4312603 h 4312603"/>
              <a:gd name="connsiteX4" fmla="*/ 781432 w 6019483"/>
              <a:gd name="connsiteY4" fmla="*/ 0 h 4312603"/>
              <a:gd name="connsiteX5" fmla="*/ 2453323 w 6019483"/>
              <a:gd name="connsiteY5" fmla="*/ 0 h 4312603"/>
              <a:gd name="connsiteX6" fmla="*/ 1671891 w 6019483"/>
              <a:gd name="connsiteY6" fmla="*/ 4312603 h 4312603"/>
              <a:gd name="connsiteX7" fmla="*/ 0 w 6019483"/>
              <a:gd name="connsiteY7" fmla="*/ 4312603 h 4312603"/>
              <a:gd name="connsiteX8" fmla="*/ 2564512 w 6019483"/>
              <a:gd name="connsiteY8" fmla="*/ 0 h 4312603"/>
              <a:gd name="connsiteX9" fmla="*/ 4236403 w 6019483"/>
              <a:gd name="connsiteY9" fmla="*/ 0 h 4312603"/>
              <a:gd name="connsiteX10" fmla="*/ 3454971 w 6019483"/>
              <a:gd name="connsiteY10" fmla="*/ 4312603 h 4312603"/>
              <a:gd name="connsiteX11" fmla="*/ 1783080 w 6019483"/>
              <a:gd name="connsiteY11" fmla="*/ 4312603 h 431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9483" h="4312603">
                <a:moveTo>
                  <a:pt x="4347592" y="0"/>
                </a:moveTo>
                <a:lnTo>
                  <a:pt x="6019483" y="0"/>
                </a:lnTo>
                <a:lnTo>
                  <a:pt x="5238051" y="4312603"/>
                </a:lnTo>
                <a:lnTo>
                  <a:pt x="3566160" y="4312603"/>
                </a:lnTo>
                <a:close/>
                <a:moveTo>
                  <a:pt x="781432" y="0"/>
                </a:moveTo>
                <a:lnTo>
                  <a:pt x="2453323" y="0"/>
                </a:lnTo>
                <a:lnTo>
                  <a:pt x="1671891" y="4312603"/>
                </a:lnTo>
                <a:lnTo>
                  <a:pt x="0" y="4312603"/>
                </a:lnTo>
                <a:close/>
                <a:moveTo>
                  <a:pt x="2564512" y="0"/>
                </a:moveTo>
                <a:lnTo>
                  <a:pt x="4236403" y="0"/>
                </a:lnTo>
                <a:lnTo>
                  <a:pt x="3454971" y="4312603"/>
                </a:lnTo>
                <a:lnTo>
                  <a:pt x="1783080" y="4312603"/>
                </a:ln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35327652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yout-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583692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7821240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yout-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4338084"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734525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yout-7">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12104" y="6462122"/>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7731" y="0"/>
            <a:ext cx="5325035"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5" name="Picture Placeholder 3">
            <a:extLst>
              <a:ext uri="{FF2B5EF4-FFF2-40B4-BE49-F238E27FC236}">
                <a16:creationId xmlns:a16="http://schemas.microsoft.com/office/drawing/2014/main" id="{2A3E5410-9413-2841-8F85-DC95C68917CC}"/>
              </a:ext>
            </a:extLst>
          </p:cNvPr>
          <p:cNvSpPr>
            <a:spLocks noGrp="1"/>
          </p:cNvSpPr>
          <p:nvPr>
            <p:ph type="pic" sz="quarter" idx="11"/>
          </p:nvPr>
        </p:nvSpPr>
        <p:spPr>
          <a:xfrm>
            <a:off x="6945853" y="2036229"/>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6" name="Picture Placeholder 3">
            <a:extLst>
              <a:ext uri="{FF2B5EF4-FFF2-40B4-BE49-F238E27FC236}">
                <a16:creationId xmlns:a16="http://schemas.microsoft.com/office/drawing/2014/main" id="{151EA2DB-B4C3-B74A-AF24-122EAA1F02DB}"/>
              </a:ext>
            </a:extLst>
          </p:cNvPr>
          <p:cNvSpPr>
            <a:spLocks noGrp="1"/>
          </p:cNvSpPr>
          <p:nvPr>
            <p:ph type="pic" sz="quarter" idx="12"/>
          </p:nvPr>
        </p:nvSpPr>
        <p:spPr>
          <a:xfrm>
            <a:off x="6945852" y="3587676"/>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7" name="Picture Placeholder 3">
            <a:extLst>
              <a:ext uri="{FF2B5EF4-FFF2-40B4-BE49-F238E27FC236}">
                <a16:creationId xmlns:a16="http://schemas.microsoft.com/office/drawing/2014/main" id="{8E5E0A90-C255-7649-BB70-DBC111E9850C}"/>
              </a:ext>
            </a:extLst>
          </p:cNvPr>
          <p:cNvSpPr>
            <a:spLocks noGrp="1"/>
          </p:cNvSpPr>
          <p:nvPr>
            <p:ph type="pic" sz="quarter" idx="13"/>
          </p:nvPr>
        </p:nvSpPr>
        <p:spPr>
          <a:xfrm>
            <a:off x="6945851" y="5139123"/>
            <a:ext cx="1232925" cy="1234096"/>
          </a:xfrm>
          <a:prstGeom prst="ellipse">
            <a:avLst/>
          </a:prstGeom>
          <a:pattFill prst="pct5">
            <a:fgClr>
              <a:srgbClr val="57014A"/>
            </a:fgClr>
            <a:bgClr>
              <a:schemeClr val="bg1"/>
            </a:bgClr>
          </a:pattFill>
        </p:spPr>
        <p:txBody>
          <a:bodyPr/>
          <a:lstStyle>
            <a:lvl1pPr>
              <a:defRPr sz="1200"/>
            </a:lvl1pPr>
          </a:lstStyle>
          <a:p>
            <a:endParaRPr lang="en-US"/>
          </a:p>
        </p:txBody>
      </p:sp>
      <p:sp>
        <p:nvSpPr>
          <p:cNvPr id="8" name="Rectangle 7">
            <a:extLst>
              <a:ext uri="{FF2B5EF4-FFF2-40B4-BE49-F238E27FC236}">
                <a16:creationId xmlns:a16="http://schemas.microsoft.com/office/drawing/2014/main" id="{5391F956-5940-FE40-BD3C-01AB3C920813}"/>
              </a:ext>
            </a:extLst>
          </p:cNvPr>
          <p:cNvSpPr/>
          <p:nvPr userDrawn="1"/>
        </p:nvSpPr>
        <p:spPr>
          <a:xfrm>
            <a:off x="11822654" y="0"/>
            <a:ext cx="369346"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8545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ayout-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3926958" y="0"/>
            <a:ext cx="4338084" cy="3429000"/>
          </a:xfrm>
          <a:prstGeom prst="rect">
            <a:avLst/>
          </a:prstGeom>
          <a:pattFill prst="pct5">
            <a:fgClr>
              <a:srgbClr val="971C95"/>
            </a:fgClr>
            <a:bgClr>
              <a:schemeClr val="bg1"/>
            </a:bgClr>
          </a:pattFill>
        </p:spPr>
        <p:txBody>
          <a:bodyPr/>
          <a:lstStyle>
            <a:lvl1pPr>
              <a:defRPr sz="1400"/>
            </a:lvl1pPr>
          </a:lstStyle>
          <a:p>
            <a:endParaRPr lang="en-US"/>
          </a:p>
        </p:txBody>
      </p:sp>
      <p:sp>
        <p:nvSpPr>
          <p:cNvPr id="4" name="Picture Placeholder 2">
            <a:extLst>
              <a:ext uri="{FF2B5EF4-FFF2-40B4-BE49-F238E27FC236}">
                <a16:creationId xmlns:a16="http://schemas.microsoft.com/office/drawing/2014/main" id="{05AD5D5E-897D-FC45-9030-F52CDF67E517}"/>
              </a:ext>
            </a:extLst>
          </p:cNvPr>
          <p:cNvSpPr>
            <a:spLocks noGrp="1"/>
          </p:cNvSpPr>
          <p:nvPr>
            <p:ph type="pic" sz="quarter" idx="11"/>
          </p:nvPr>
        </p:nvSpPr>
        <p:spPr>
          <a:xfrm>
            <a:off x="3926958" y="3429000"/>
            <a:ext cx="4338084" cy="3429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2286397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096001" y="0"/>
            <a:ext cx="6096000"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1677891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282345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447028"/>
      </p:ext>
    </p:extLst>
  </p:cSld>
  <p:clrMapOvr>
    <a:overrideClrMapping bg1="lt1" tx1="dk1" bg2="lt2" tx2="dk2" accent1="accent1" accent2="accent2" accent3="accent3" accent4="accent4" accent5="accent5" accent6="accent6" hlink="hlink" folHlink="folHlink"/>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yout-10">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197701" y="0"/>
            <a:ext cx="3994299"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983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yout-1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263928" y="1"/>
            <a:ext cx="4254284" cy="4012602"/>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F7AD3161-BBAC-A14F-9258-2D18284803F5}"/>
              </a:ext>
            </a:extLst>
          </p:cNvPr>
          <p:cNvSpPr>
            <a:spLocks noGrp="1"/>
          </p:cNvSpPr>
          <p:nvPr>
            <p:ph type="pic" sz="quarter" idx="12"/>
          </p:nvPr>
        </p:nvSpPr>
        <p:spPr>
          <a:xfrm>
            <a:off x="5325036" y="2845396"/>
            <a:ext cx="6866964" cy="4012603"/>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1565621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ayout-1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937716" y="828339"/>
            <a:ext cx="4254284" cy="4819426"/>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60B15E0D-51D8-E140-8E70-1BFFF2ECC41C}"/>
              </a:ext>
            </a:extLst>
          </p:cNvPr>
          <p:cNvSpPr>
            <a:spLocks noGrp="1"/>
          </p:cNvSpPr>
          <p:nvPr>
            <p:ph type="pic" sz="quarter" idx="12"/>
          </p:nvPr>
        </p:nvSpPr>
        <p:spPr>
          <a:xfrm>
            <a:off x="1" y="0"/>
            <a:ext cx="2635623" cy="2366682"/>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0" y="2589903"/>
            <a:ext cx="2635623" cy="3488167"/>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5031475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yout-13">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7795708" y="2826570"/>
            <a:ext cx="3499821" cy="3488167"/>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896471" y="2826571"/>
            <a:ext cx="6443831" cy="3488167"/>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5635288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yout-14">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1118796" y="1034078"/>
            <a:ext cx="3689872" cy="4789843"/>
          </a:xfrm>
          <a:prstGeom prst="roundRect">
            <a:avLst>
              <a:gd name="adj" fmla="val 7275"/>
            </a:avLst>
          </a:prstGeom>
          <a:pattFill prst="pct5">
            <a:fgClr>
              <a:srgbClr val="971C95"/>
            </a:fgClr>
            <a:bgClr>
              <a:schemeClr val="bg1"/>
            </a:bgClr>
          </a:pattFill>
        </p:spPr>
        <p:txBody>
          <a:bodyPr/>
          <a:lstStyle>
            <a:lvl1pPr>
              <a:defRPr sz="1400"/>
            </a:lvl1pPr>
          </a:lstStyle>
          <a:p>
            <a:endParaRPr lang="en-US"/>
          </a:p>
        </p:txBody>
      </p:sp>
      <p:sp>
        <p:nvSpPr>
          <p:cNvPr id="9" name="Rectangle 8">
            <a:extLst>
              <a:ext uri="{FF2B5EF4-FFF2-40B4-BE49-F238E27FC236}">
                <a16:creationId xmlns:a16="http://schemas.microsoft.com/office/drawing/2014/main" id="{F94150E5-0B2E-464D-879A-875A318A43A1}"/>
              </a:ext>
            </a:extLst>
          </p:cNvPr>
          <p:cNvSpPr/>
          <p:nvPr userDrawn="1"/>
        </p:nvSpPr>
        <p:spPr>
          <a:xfrm>
            <a:off x="11598442" y="0"/>
            <a:ext cx="593558"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8611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ayout-15">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535478" y="0"/>
            <a:ext cx="5656523" cy="3763926"/>
          </a:xfrm>
          <a:prstGeom prst="rect">
            <a:avLst/>
          </a:prstGeom>
          <a:pattFill prst="pct5">
            <a:fgClr>
              <a:srgbClr val="971C95"/>
            </a:fgClr>
            <a:bgClr>
              <a:schemeClr val="bg1"/>
            </a:bgClr>
          </a:pattFill>
        </p:spPr>
        <p:txBody>
          <a:bodyPr/>
          <a:lstStyle>
            <a:lvl1pPr>
              <a:defRPr sz="14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263928"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CC149675-BE88-AB46-AB0A-6E648C67DD2C}"/>
              </a:ext>
            </a:extLst>
          </p:cNvPr>
          <p:cNvSpPr>
            <a:spLocks noGrp="1"/>
          </p:cNvSpPr>
          <p:nvPr>
            <p:ph type="pic" sz="quarter" idx="12"/>
          </p:nvPr>
        </p:nvSpPr>
        <p:spPr>
          <a:xfrm>
            <a:off x="6535479" y="3763926"/>
            <a:ext cx="2828260" cy="3094074"/>
          </a:xfrm>
          <a:prstGeom prst="rect">
            <a:avLst/>
          </a:prstGeom>
          <a:pattFill prst="pct5">
            <a:fgClr>
              <a:srgbClr val="971C95"/>
            </a:fgClr>
            <a:bgClr>
              <a:schemeClr val="bg1"/>
            </a:bgClr>
          </a:pattFill>
        </p:spPr>
        <p:txBody>
          <a:bodyPr/>
          <a:lstStyle>
            <a:lvl1pPr>
              <a:defRPr sz="1400"/>
            </a:lvl1pPr>
          </a:lstStyle>
          <a:p>
            <a:endParaRPr lang="en-US"/>
          </a:p>
        </p:txBody>
      </p:sp>
      <p:sp>
        <p:nvSpPr>
          <p:cNvPr id="6" name="Picture Placeholder 2">
            <a:extLst>
              <a:ext uri="{FF2B5EF4-FFF2-40B4-BE49-F238E27FC236}">
                <a16:creationId xmlns:a16="http://schemas.microsoft.com/office/drawing/2014/main" id="{A29C433E-0C22-0245-A8A9-2DDD75FAD1D9}"/>
              </a:ext>
            </a:extLst>
          </p:cNvPr>
          <p:cNvSpPr>
            <a:spLocks noGrp="1"/>
          </p:cNvSpPr>
          <p:nvPr>
            <p:ph type="pic" sz="quarter" idx="13"/>
          </p:nvPr>
        </p:nvSpPr>
        <p:spPr>
          <a:xfrm>
            <a:off x="9363740" y="3763926"/>
            <a:ext cx="2828260" cy="3094074"/>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8010792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ayout-1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46255"/>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12192000" cy="3429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7500976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yout-1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33942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C63FADAA-9711-0F40-8DFF-B27456420A2F}"/>
              </a:ext>
            </a:extLst>
          </p:cNvPr>
          <p:cNvSpPr>
            <a:spLocks noGrp="1"/>
          </p:cNvSpPr>
          <p:nvPr>
            <p:ph type="pic" sz="quarter" idx="10"/>
          </p:nvPr>
        </p:nvSpPr>
        <p:spPr>
          <a:xfrm>
            <a:off x="0" y="0"/>
            <a:ext cx="4886706" cy="6858000"/>
          </a:xfrm>
          <a:custGeom>
            <a:avLst/>
            <a:gdLst>
              <a:gd name="connsiteX0" fmla="*/ 0 w 4038600"/>
              <a:gd name="connsiteY0" fmla="*/ 0 h 6858000"/>
              <a:gd name="connsiteX1" fmla="*/ 403860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 name="connsiteX0" fmla="*/ 0 w 4038600"/>
              <a:gd name="connsiteY0" fmla="*/ 0 h 6858000"/>
              <a:gd name="connsiteX1" fmla="*/ 295656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6858000">
                <a:moveTo>
                  <a:pt x="0" y="0"/>
                </a:moveTo>
                <a:lnTo>
                  <a:pt x="2956560" y="0"/>
                </a:lnTo>
                <a:lnTo>
                  <a:pt x="4038600" y="6858000"/>
                </a:lnTo>
                <a:lnTo>
                  <a:pt x="0" y="6858000"/>
                </a:lnTo>
                <a:lnTo>
                  <a:pt x="0" y="0"/>
                </a:lnTo>
                <a:close/>
              </a:path>
            </a:pathLst>
          </a:cu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6276948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yout-1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2331720" y="0"/>
            <a:ext cx="3352800"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0"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3274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ayout-19">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 y="0"/>
            <a:ext cx="4100595" cy="6858000"/>
          </a:xfrm>
          <a:prstGeom prst="rect">
            <a:avLst/>
          </a:prstGeom>
          <a:pattFill prst="pct5">
            <a:fgClr>
              <a:srgbClr val="971C95"/>
            </a:fgClr>
            <a:bgClr>
              <a:schemeClr val="bg1"/>
            </a:bgClr>
          </a:pattFill>
        </p:spPr>
        <p:txBody>
          <a:bodyPr/>
          <a:lstStyle>
            <a:lvl1pPr>
              <a:defRPr sz="14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4100594" y="0"/>
            <a:ext cx="23220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133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539073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ayout-2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98606-EE65-FC42-AF7F-356901757C8C}"/>
              </a:ext>
            </a:extLst>
          </p:cNvPr>
          <p:cNvSpPr/>
          <p:nvPr userDrawn="1"/>
        </p:nvSpPr>
        <p:spPr>
          <a:xfrm>
            <a:off x="807" y="1791478"/>
            <a:ext cx="1380124" cy="50665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3A7878-F42E-9440-8950-760740B1A801}"/>
              </a:ext>
            </a:extLst>
          </p:cNvPr>
          <p:cNvSpPr/>
          <p:nvPr userDrawn="1"/>
        </p:nvSpPr>
        <p:spPr>
          <a:xfrm>
            <a:off x="-1" y="0"/>
            <a:ext cx="1380123" cy="1791477"/>
          </a:xfrm>
          <a:prstGeom prst="rect">
            <a:avLst/>
          </a:prstGeom>
          <a:solidFill>
            <a:srgbClr val="971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41175" y="895738"/>
            <a:ext cx="3116425" cy="4460034"/>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EB738120-E62C-D54A-B571-51A785A38EC8}"/>
              </a:ext>
            </a:extLst>
          </p:cNvPr>
          <p:cNvSpPr>
            <a:spLocks noGrp="1"/>
          </p:cNvSpPr>
          <p:nvPr>
            <p:ph type="pic" sz="quarter" idx="11"/>
          </p:nvPr>
        </p:nvSpPr>
        <p:spPr>
          <a:xfrm>
            <a:off x="9543885" y="1"/>
            <a:ext cx="2647308" cy="6857999"/>
          </a:xfrm>
          <a:prstGeom prst="rect">
            <a:avLst/>
          </a:prstGeom>
          <a:pattFill prst="pct5">
            <a:fgClr>
              <a:srgbClr val="971C95"/>
            </a:fgClr>
            <a:bgClr>
              <a:schemeClr val="bg1"/>
            </a:bgClr>
          </a:pattFill>
        </p:spPr>
        <p:txBody>
          <a:bodyPr/>
          <a:lstStyle>
            <a:lvl1pPr>
              <a:defRPr sz="1400"/>
            </a:lvl1pPr>
          </a:lstStyle>
          <a:p>
            <a:endParaRPr lang="en-US"/>
          </a:p>
        </p:txBody>
      </p:sp>
      <p:cxnSp>
        <p:nvCxnSpPr>
          <p:cNvPr id="8" name="Straight Connector 7">
            <a:extLst>
              <a:ext uri="{FF2B5EF4-FFF2-40B4-BE49-F238E27FC236}">
                <a16:creationId xmlns:a16="http://schemas.microsoft.com/office/drawing/2014/main" id="{7504474D-505C-E341-BF90-54AEDD913831}"/>
              </a:ext>
            </a:extLst>
          </p:cNvPr>
          <p:cNvCxnSpPr>
            <a:cxnSpLocks/>
          </p:cNvCxnSpPr>
          <p:nvPr userDrawn="1"/>
        </p:nvCxnSpPr>
        <p:spPr>
          <a:xfrm>
            <a:off x="541175" y="6516864"/>
            <a:ext cx="1510909" cy="0"/>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4849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yout-2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82062" y="-93784"/>
            <a:ext cx="7434584" cy="70807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5396695" y="1198982"/>
            <a:ext cx="3100873" cy="4460034"/>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8670193" y="1198982"/>
            <a:ext cx="3100873" cy="4460034"/>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16144179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ayout-2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FBBFD5-DE2B-6342-9D11-9DB3EE69CA77}"/>
              </a:ext>
            </a:extLst>
          </p:cNvPr>
          <p:cNvSpPr/>
          <p:nvPr userDrawn="1"/>
        </p:nvSpPr>
        <p:spPr>
          <a:xfrm>
            <a:off x="-42860" y="732234"/>
            <a:ext cx="5357810" cy="5393531"/>
          </a:xfrm>
          <a:prstGeom prst="rect">
            <a:avLst/>
          </a:prstGeom>
          <a:noFill/>
          <a:ln w="38100">
            <a:solidFill>
              <a:srgbClr val="6A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11582937" y="6300757"/>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11524870" y="324180"/>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674915" y="1"/>
            <a:ext cx="3956179" cy="3429000"/>
          </a:xfrm>
          <a:prstGeom prst="rect">
            <a:avLst/>
          </a:prstGeom>
          <a:pattFill prst="pct5">
            <a:fgClr>
              <a:srgbClr val="971C95"/>
            </a:fgClr>
            <a:bgClr>
              <a:schemeClr val="bg1"/>
            </a:bgClr>
          </a:pattFill>
        </p:spPr>
        <p:txBody>
          <a:bodyPr/>
          <a:lstStyle>
            <a:lvl1pPr>
              <a:defRPr sz="14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674915" y="3620278"/>
            <a:ext cx="3956179" cy="3237721"/>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6315672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yout-2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C80D9-955D-2244-96B9-A10466ED45F6}"/>
              </a:ext>
            </a:extLst>
          </p:cNvPr>
          <p:cNvSpPr/>
          <p:nvPr userDrawn="1"/>
        </p:nvSpPr>
        <p:spPr>
          <a:xfrm>
            <a:off x="9071263" y="-1"/>
            <a:ext cx="3120737" cy="6858001"/>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A33EC27-B18B-5B44-8640-7B924225B6AC}"/>
              </a:ext>
            </a:extLst>
          </p:cNvPr>
          <p:cNvSpPr>
            <a:spLocks noGrp="1"/>
          </p:cNvSpPr>
          <p:nvPr>
            <p:ph type="pic" sz="quarter" idx="11"/>
          </p:nvPr>
        </p:nvSpPr>
        <p:spPr>
          <a:xfrm>
            <a:off x="8001166" y="800102"/>
            <a:ext cx="2140196" cy="2161308"/>
          </a:xfrm>
          <a:prstGeom prst="ellipse">
            <a:avLst/>
          </a:prstGeom>
          <a:pattFill prst="pct5">
            <a:fgClr>
              <a:srgbClr val="971C95"/>
            </a:fgClr>
            <a:bgClr>
              <a:schemeClr val="bg1"/>
            </a:bgClr>
          </a:pattFill>
        </p:spPr>
        <p:txBody>
          <a:bodyPr/>
          <a:lstStyle>
            <a:lvl1pPr>
              <a:defRPr sz="1400"/>
            </a:lvl1pPr>
          </a:lstStyle>
          <a:p>
            <a:endParaRPr lang="en-US"/>
          </a:p>
        </p:txBody>
      </p:sp>
      <p:cxnSp>
        <p:nvCxnSpPr>
          <p:cNvPr id="5" name="Straight Connector 4">
            <a:extLst>
              <a:ext uri="{FF2B5EF4-FFF2-40B4-BE49-F238E27FC236}">
                <a16:creationId xmlns:a16="http://schemas.microsoft.com/office/drawing/2014/main" id="{FB75A2D5-FB35-FD49-8B33-0AD1934323E1}"/>
              </a:ext>
            </a:extLst>
          </p:cNvPr>
          <p:cNvCxnSpPr>
            <a:cxnSpLocks/>
          </p:cNvCxnSpPr>
          <p:nvPr userDrawn="1"/>
        </p:nvCxnSpPr>
        <p:spPr>
          <a:xfrm>
            <a:off x="347637" y="365445"/>
            <a:ext cx="0" cy="206055"/>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3057105-F256-534F-8D91-4DB2BF59FD82}"/>
              </a:ext>
            </a:extLst>
          </p:cNvPr>
          <p:cNvCxnSpPr>
            <a:cxnSpLocks/>
          </p:cNvCxnSpPr>
          <p:nvPr userDrawn="1"/>
        </p:nvCxnSpPr>
        <p:spPr>
          <a:xfrm>
            <a:off x="347637" y="5257800"/>
            <a:ext cx="0" cy="1139536"/>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EDFC5737-49DE-1D4E-A864-AB52024EC147}"/>
              </a:ext>
            </a:extLst>
          </p:cNvPr>
          <p:cNvSpPr>
            <a:spLocks noGrp="1"/>
          </p:cNvSpPr>
          <p:nvPr>
            <p:ph type="pic" sz="quarter" idx="10"/>
          </p:nvPr>
        </p:nvSpPr>
        <p:spPr>
          <a:xfrm>
            <a:off x="936173" y="5086241"/>
            <a:ext cx="8135086" cy="1796142"/>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321266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ayout-2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11662030" y="6357043"/>
            <a:ext cx="246196" cy="233063"/>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2621280" cy="3544389"/>
          </a:xfrm>
          <a:prstGeom prst="rect">
            <a:avLst/>
          </a:prstGeom>
          <a:pattFill prst="pct5">
            <a:fgClr>
              <a:srgbClr val="971C95"/>
            </a:fgClr>
            <a:bgClr>
              <a:schemeClr val="bg1"/>
            </a:bgClr>
          </a:pattFill>
        </p:spPr>
        <p:txBody>
          <a:bodyPr/>
          <a:lstStyle>
            <a:lvl1pPr>
              <a:defRPr sz="1400"/>
            </a:lvl1pPr>
          </a:lstStyle>
          <a:p>
            <a:endParaRPr lang="en-US"/>
          </a:p>
        </p:txBody>
      </p:sp>
      <p:sp>
        <p:nvSpPr>
          <p:cNvPr id="4" name="Picture Placeholder 2">
            <a:extLst>
              <a:ext uri="{FF2B5EF4-FFF2-40B4-BE49-F238E27FC236}">
                <a16:creationId xmlns:a16="http://schemas.microsoft.com/office/drawing/2014/main" id="{2722DA44-3322-4D44-8957-4DD7556EC3C6}"/>
              </a:ext>
            </a:extLst>
          </p:cNvPr>
          <p:cNvSpPr>
            <a:spLocks noGrp="1"/>
          </p:cNvSpPr>
          <p:nvPr>
            <p:ph type="pic" sz="quarter" idx="11"/>
          </p:nvPr>
        </p:nvSpPr>
        <p:spPr>
          <a:xfrm>
            <a:off x="2712720" y="0"/>
            <a:ext cx="2621280" cy="3065417"/>
          </a:xfrm>
          <a:prstGeom prst="rect">
            <a:avLst/>
          </a:prstGeom>
          <a:pattFill prst="pct5">
            <a:fgClr>
              <a:srgbClr val="971C95"/>
            </a:fgClr>
            <a:bgClr>
              <a:schemeClr val="bg1"/>
            </a:bgClr>
          </a:pattFill>
        </p:spPr>
        <p:txBody>
          <a:bodyPr/>
          <a:lstStyle>
            <a:lvl1pPr>
              <a:defRPr sz="1400"/>
            </a:lvl1pPr>
          </a:lstStyle>
          <a:p>
            <a:endParaRPr lang="en-US"/>
          </a:p>
        </p:txBody>
      </p:sp>
      <p:sp>
        <p:nvSpPr>
          <p:cNvPr id="5" name="Picture Placeholder 2">
            <a:extLst>
              <a:ext uri="{FF2B5EF4-FFF2-40B4-BE49-F238E27FC236}">
                <a16:creationId xmlns:a16="http://schemas.microsoft.com/office/drawing/2014/main" id="{AC7BDCC3-BA66-2F42-9581-B5B3C3A7A56B}"/>
              </a:ext>
            </a:extLst>
          </p:cNvPr>
          <p:cNvSpPr>
            <a:spLocks noGrp="1"/>
          </p:cNvSpPr>
          <p:nvPr>
            <p:ph type="pic" sz="quarter" idx="12"/>
          </p:nvPr>
        </p:nvSpPr>
        <p:spPr>
          <a:xfrm>
            <a:off x="0" y="3666308"/>
            <a:ext cx="2621280" cy="3191692"/>
          </a:xfrm>
          <a:prstGeom prst="rect">
            <a:avLst/>
          </a:prstGeom>
          <a:pattFill prst="pct5">
            <a:fgClr>
              <a:srgbClr val="971C95"/>
            </a:fgClr>
            <a:bgClr>
              <a:schemeClr val="bg1"/>
            </a:bgClr>
          </a:pattFill>
        </p:spPr>
        <p:txBody>
          <a:bodyPr/>
          <a:lstStyle>
            <a:lvl1pPr>
              <a:defRPr sz="1400"/>
            </a:lvl1pPr>
          </a:lstStyle>
          <a:p>
            <a:endParaRPr lang="en-US"/>
          </a:p>
        </p:txBody>
      </p:sp>
      <p:sp>
        <p:nvSpPr>
          <p:cNvPr id="6" name="Picture Placeholder 2">
            <a:extLst>
              <a:ext uri="{FF2B5EF4-FFF2-40B4-BE49-F238E27FC236}">
                <a16:creationId xmlns:a16="http://schemas.microsoft.com/office/drawing/2014/main" id="{D39E7057-5682-AC48-8940-6207EF3011D3}"/>
              </a:ext>
            </a:extLst>
          </p:cNvPr>
          <p:cNvSpPr>
            <a:spLocks noGrp="1"/>
          </p:cNvSpPr>
          <p:nvPr>
            <p:ph type="pic" sz="quarter" idx="13"/>
          </p:nvPr>
        </p:nvSpPr>
        <p:spPr>
          <a:xfrm>
            <a:off x="2712720" y="3182982"/>
            <a:ext cx="2621280" cy="3675018"/>
          </a:xfrm>
          <a:prstGeom prst="rect">
            <a:avLst/>
          </a:prstGeom>
          <a:pattFill prst="pct5">
            <a:fgClr>
              <a:srgbClr val="971C95"/>
            </a:fgClr>
            <a:bgClr>
              <a:schemeClr val="bg1"/>
            </a:bgClr>
          </a:pattFill>
        </p:spPr>
        <p:txBody>
          <a:bodyPr/>
          <a:lstStyle>
            <a:lvl1pPr>
              <a:defRPr sz="1400"/>
            </a:lvl1pPr>
          </a:lstStyle>
          <a:p>
            <a:endParaRPr lang="en-US"/>
          </a:p>
        </p:txBody>
      </p:sp>
      <p:sp>
        <p:nvSpPr>
          <p:cNvPr id="8" name="Picture Placeholder 2">
            <a:extLst>
              <a:ext uri="{FF2B5EF4-FFF2-40B4-BE49-F238E27FC236}">
                <a16:creationId xmlns:a16="http://schemas.microsoft.com/office/drawing/2014/main" id="{04B1F8CE-81C9-464C-AF14-49F5F340B3B4}"/>
              </a:ext>
            </a:extLst>
          </p:cNvPr>
          <p:cNvSpPr>
            <a:spLocks noGrp="1"/>
          </p:cNvSpPr>
          <p:nvPr>
            <p:ph type="pic" sz="quarter" idx="14"/>
          </p:nvPr>
        </p:nvSpPr>
        <p:spPr>
          <a:xfrm>
            <a:off x="5442855" y="1955074"/>
            <a:ext cx="2621280" cy="3065417"/>
          </a:xfrm>
          <a:prstGeom prst="rect">
            <a:avLst/>
          </a:prstGeom>
          <a:pattFill prst="pct5">
            <a:fgClr>
              <a:srgbClr val="971C95"/>
            </a:fgClr>
            <a:bgClr>
              <a:schemeClr val="bg1"/>
            </a:bgClr>
          </a:pattFill>
        </p:spPr>
        <p:txBody>
          <a:bodyPr/>
          <a:lstStyle>
            <a:lvl1pPr>
              <a:defRPr sz="1400"/>
            </a:lvl1pPr>
          </a:lstStyle>
          <a:p>
            <a:endParaRPr lang="en-US"/>
          </a:p>
        </p:txBody>
      </p:sp>
      <p:sp>
        <p:nvSpPr>
          <p:cNvPr id="10" name="Picture Placeholder 2">
            <a:extLst>
              <a:ext uri="{FF2B5EF4-FFF2-40B4-BE49-F238E27FC236}">
                <a16:creationId xmlns:a16="http://schemas.microsoft.com/office/drawing/2014/main" id="{912E23A8-6764-CE40-909D-90BD0C4D624D}"/>
              </a:ext>
            </a:extLst>
          </p:cNvPr>
          <p:cNvSpPr>
            <a:spLocks noGrp="1"/>
          </p:cNvSpPr>
          <p:nvPr>
            <p:ph type="pic" sz="quarter" idx="15"/>
          </p:nvPr>
        </p:nvSpPr>
        <p:spPr>
          <a:xfrm>
            <a:off x="5442855" y="0"/>
            <a:ext cx="2621280" cy="1846218"/>
          </a:xfrm>
          <a:prstGeom prst="rect">
            <a:avLst/>
          </a:prstGeom>
          <a:pattFill prst="pct5">
            <a:fgClr>
              <a:srgbClr val="971C95"/>
            </a:fgClr>
            <a:bgClr>
              <a:schemeClr val="bg1"/>
            </a:bgClr>
          </a:pattFill>
        </p:spPr>
        <p:txBody>
          <a:bodyPr/>
          <a:lstStyle>
            <a:lvl1pPr>
              <a:defRPr sz="1400"/>
            </a:lvl1pPr>
          </a:lstStyle>
          <a:p>
            <a:endParaRPr lang="en-US"/>
          </a:p>
        </p:txBody>
      </p:sp>
      <p:sp>
        <p:nvSpPr>
          <p:cNvPr id="11" name="Picture Placeholder 2">
            <a:extLst>
              <a:ext uri="{FF2B5EF4-FFF2-40B4-BE49-F238E27FC236}">
                <a16:creationId xmlns:a16="http://schemas.microsoft.com/office/drawing/2014/main" id="{37201CB2-D530-5740-9622-4147331C01DA}"/>
              </a:ext>
            </a:extLst>
          </p:cNvPr>
          <p:cNvSpPr>
            <a:spLocks noGrp="1"/>
          </p:cNvSpPr>
          <p:nvPr>
            <p:ph type="pic" sz="quarter" idx="16"/>
          </p:nvPr>
        </p:nvSpPr>
        <p:spPr>
          <a:xfrm>
            <a:off x="5442855" y="5129347"/>
            <a:ext cx="2621280" cy="1728653"/>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5152149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am-1">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37C7A09-FFF9-D74D-A690-F08C32E387EA}"/>
              </a:ext>
            </a:extLst>
          </p:cNvPr>
          <p:cNvCxnSpPr/>
          <p:nvPr userDrawn="1"/>
        </p:nvCxnSpPr>
        <p:spPr>
          <a:xfrm flipH="1">
            <a:off x="3537284"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7" y="2316951"/>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6" name="Picture Placeholder 3">
            <a:extLst>
              <a:ext uri="{FF2B5EF4-FFF2-40B4-BE49-F238E27FC236}">
                <a16:creationId xmlns:a16="http://schemas.microsoft.com/office/drawing/2014/main" id="{1F514B91-1D3E-7B41-A6F8-74F7D11AD64B}"/>
              </a:ext>
            </a:extLst>
          </p:cNvPr>
          <p:cNvSpPr>
            <a:spLocks noGrp="1"/>
          </p:cNvSpPr>
          <p:nvPr>
            <p:ph type="pic" sz="quarter" idx="11"/>
          </p:nvPr>
        </p:nvSpPr>
        <p:spPr>
          <a:xfrm>
            <a:off x="4658746" y="2229865"/>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8" name="Picture Placeholder 3">
            <a:extLst>
              <a:ext uri="{FF2B5EF4-FFF2-40B4-BE49-F238E27FC236}">
                <a16:creationId xmlns:a16="http://schemas.microsoft.com/office/drawing/2014/main" id="{133F7123-3856-9747-B22B-B28F921D5BED}"/>
              </a:ext>
            </a:extLst>
          </p:cNvPr>
          <p:cNvSpPr>
            <a:spLocks noGrp="1"/>
          </p:cNvSpPr>
          <p:nvPr>
            <p:ph type="pic" sz="quarter" idx="12"/>
          </p:nvPr>
        </p:nvSpPr>
        <p:spPr>
          <a:xfrm>
            <a:off x="8218714" y="2229864"/>
            <a:ext cx="2874509" cy="2877239"/>
          </a:xfrm>
          <a:prstGeom prst="ellipse">
            <a:avLst/>
          </a:prstGeom>
          <a:pattFill prst="pct5">
            <a:fgClr>
              <a:srgbClr val="57014A"/>
            </a:fgClr>
            <a:bgClr>
              <a:schemeClr val="bg1"/>
            </a:bgClr>
          </a:pattFill>
        </p:spPr>
        <p:txBody>
          <a:bodyPr/>
          <a:lstStyle>
            <a:lvl1pPr>
              <a:defRPr sz="1200"/>
            </a:lvl1pPr>
          </a:lstStyle>
          <a:p>
            <a:endParaRPr lang="en-US"/>
          </a:p>
        </p:txBody>
      </p:sp>
      <p:sp>
        <p:nvSpPr>
          <p:cNvPr id="9" name="Oval 8">
            <a:extLst>
              <a:ext uri="{FF2B5EF4-FFF2-40B4-BE49-F238E27FC236}">
                <a16:creationId xmlns:a16="http://schemas.microsoft.com/office/drawing/2014/main" id="{5B43B0C3-B88A-CB44-B5A0-1781EAA0FAE0}"/>
              </a:ext>
            </a:extLst>
          </p:cNvPr>
          <p:cNvSpPr/>
          <p:nvPr userDrawn="1"/>
        </p:nvSpPr>
        <p:spPr>
          <a:xfrm>
            <a:off x="-1218261" y="-1133628"/>
            <a:ext cx="2370525" cy="2370525"/>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D2C3A3-9331-784A-BAFC-E9211D393B7D}"/>
              </a:ext>
            </a:extLst>
          </p:cNvPr>
          <p:cNvSpPr/>
          <p:nvPr userDrawn="1"/>
        </p:nvSpPr>
        <p:spPr>
          <a:xfrm>
            <a:off x="-2049619" y="-1937080"/>
            <a:ext cx="3874159" cy="3874159"/>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1327E6B-E83B-B54D-B425-65472E5E620E}"/>
              </a:ext>
            </a:extLst>
          </p:cNvPr>
          <p:cNvCxnSpPr/>
          <p:nvPr userDrawn="1"/>
        </p:nvCxnSpPr>
        <p:spPr>
          <a:xfrm flipH="1">
            <a:off x="4658746" y="0"/>
            <a:ext cx="6858000" cy="6858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8892D-6E3B-E446-A29C-7201F8554982}"/>
              </a:ext>
            </a:extLst>
          </p:cNvPr>
          <p:cNvCxnSpPr>
            <a:cxnSpLocks/>
          </p:cNvCxnSpPr>
          <p:nvPr userDrawn="1"/>
        </p:nvCxnSpPr>
        <p:spPr>
          <a:xfrm flipH="1">
            <a:off x="5780208" y="436002"/>
            <a:ext cx="6421998" cy="642199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6FA885-DBA9-484D-B766-644CA362B7DC}"/>
              </a:ext>
            </a:extLst>
          </p:cNvPr>
          <p:cNvCxnSpPr>
            <a:cxnSpLocks/>
          </p:cNvCxnSpPr>
          <p:nvPr userDrawn="1"/>
        </p:nvCxnSpPr>
        <p:spPr>
          <a:xfrm flipH="1">
            <a:off x="6901670" y="1620253"/>
            <a:ext cx="5237747" cy="523774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F046E6-D61A-7D4E-82DB-6D455C19BB55}"/>
              </a:ext>
            </a:extLst>
          </p:cNvPr>
          <p:cNvCxnSpPr>
            <a:cxnSpLocks/>
          </p:cNvCxnSpPr>
          <p:nvPr userDrawn="1"/>
        </p:nvCxnSpPr>
        <p:spPr>
          <a:xfrm flipH="1">
            <a:off x="8023132" y="2614863"/>
            <a:ext cx="4243137" cy="4243137"/>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BBAD28-CBFC-CD46-8B1A-63E2C236987C}"/>
              </a:ext>
            </a:extLst>
          </p:cNvPr>
          <p:cNvCxnSpPr>
            <a:cxnSpLocks/>
          </p:cNvCxnSpPr>
          <p:nvPr userDrawn="1"/>
        </p:nvCxnSpPr>
        <p:spPr>
          <a:xfrm flipH="1">
            <a:off x="9144594" y="3822192"/>
            <a:ext cx="3035808" cy="303580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1D37E-E117-F744-9858-23B7AAF4B061}"/>
              </a:ext>
            </a:extLst>
          </p:cNvPr>
          <p:cNvCxnSpPr>
            <a:cxnSpLocks/>
          </p:cNvCxnSpPr>
          <p:nvPr userDrawn="1"/>
        </p:nvCxnSpPr>
        <p:spPr>
          <a:xfrm flipH="1">
            <a:off x="10266056" y="4921850"/>
            <a:ext cx="1936150" cy="193615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845BBD-14B7-864D-BD01-F8B3EE3140A8}"/>
              </a:ext>
            </a:extLst>
          </p:cNvPr>
          <p:cNvCxnSpPr>
            <a:cxnSpLocks/>
          </p:cNvCxnSpPr>
          <p:nvPr userDrawn="1"/>
        </p:nvCxnSpPr>
        <p:spPr>
          <a:xfrm flipH="1">
            <a:off x="11387518" y="6043312"/>
            <a:ext cx="814688" cy="814688"/>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2854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am-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2A95B-7A2B-BB42-A309-F3C63413F3F3}"/>
              </a:ext>
            </a:extLst>
          </p:cNvPr>
          <p:cNvSpPr/>
          <p:nvPr userDrawn="1"/>
        </p:nvSpPr>
        <p:spPr>
          <a:xfrm>
            <a:off x="6814457" y="0"/>
            <a:ext cx="5377543" cy="6858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1098777" y="1990380"/>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
        <p:nvSpPr>
          <p:cNvPr id="5" name="Picture Placeholder 3">
            <a:extLst>
              <a:ext uri="{FF2B5EF4-FFF2-40B4-BE49-F238E27FC236}">
                <a16:creationId xmlns:a16="http://schemas.microsoft.com/office/drawing/2014/main" id="{6AAF5044-9794-EB4A-8B4F-4A11EDEAB01A}"/>
              </a:ext>
            </a:extLst>
          </p:cNvPr>
          <p:cNvSpPr>
            <a:spLocks noGrp="1"/>
          </p:cNvSpPr>
          <p:nvPr>
            <p:ph type="pic" sz="quarter" idx="11"/>
          </p:nvPr>
        </p:nvSpPr>
        <p:spPr>
          <a:xfrm>
            <a:off x="4658745" y="1990379"/>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
        <p:nvSpPr>
          <p:cNvPr id="7" name="Picture Placeholder 3">
            <a:extLst>
              <a:ext uri="{FF2B5EF4-FFF2-40B4-BE49-F238E27FC236}">
                <a16:creationId xmlns:a16="http://schemas.microsoft.com/office/drawing/2014/main" id="{2153C858-9594-EA4D-999C-0DC0D812205D}"/>
              </a:ext>
            </a:extLst>
          </p:cNvPr>
          <p:cNvSpPr>
            <a:spLocks noGrp="1"/>
          </p:cNvSpPr>
          <p:nvPr>
            <p:ph type="pic" sz="quarter" idx="12"/>
          </p:nvPr>
        </p:nvSpPr>
        <p:spPr>
          <a:xfrm>
            <a:off x="8218713" y="1990378"/>
            <a:ext cx="2874509" cy="2877239"/>
          </a:xfrm>
          <a:prstGeom prst="roundRect">
            <a:avLst>
              <a:gd name="adj" fmla="val 10229"/>
            </a:avLst>
          </a:prstGeom>
          <a:pattFill prst="pct5">
            <a:fgClr>
              <a:srgbClr val="57014A"/>
            </a:fgClr>
            <a:bgClr>
              <a:schemeClr val="bg1"/>
            </a:bgClr>
          </a:pattFill>
        </p:spPr>
        <p:txBody>
          <a:bodyPr/>
          <a:lstStyle>
            <a:lvl1pPr>
              <a:defRPr sz="1200"/>
            </a:lvl1pPr>
          </a:lstStyle>
          <a:p>
            <a:endParaRPr lang="en-US"/>
          </a:p>
        </p:txBody>
      </p:sp>
    </p:spTree>
    <p:extLst>
      <p:ext uri="{BB962C8B-B14F-4D97-AF65-F5344CB8AC3E}">
        <p14:creationId xmlns:p14="http://schemas.microsoft.com/office/powerpoint/2010/main" val="27655946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ricing-1">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6D48A08-8F71-2541-BB65-FDB40B686DE4}"/>
              </a:ext>
            </a:extLst>
          </p:cNvPr>
          <p:cNvSpPr/>
          <p:nvPr userDrawn="1"/>
        </p:nvSpPr>
        <p:spPr>
          <a:xfrm>
            <a:off x="0" y="0"/>
            <a:ext cx="5074264" cy="1860406"/>
          </a:xfrm>
          <a:custGeom>
            <a:avLst/>
            <a:gdLst>
              <a:gd name="connsiteX0" fmla="*/ 0 w 5074264"/>
              <a:gd name="connsiteY0" fmla="*/ 0 h 1860406"/>
              <a:gd name="connsiteX1" fmla="*/ 5074264 w 5074264"/>
              <a:gd name="connsiteY1" fmla="*/ 0 h 1860406"/>
              <a:gd name="connsiteX2" fmla="*/ 5059911 w 5074264"/>
              <a:gd name="connsiteY2" fmla="*/ 12590 h 1860406"/>
              <a:gd name="connsiteX3" fmla="*/ 2553922 w 5074264"/>
              <a:gd name="connsiteY3" fmla="*/ 831578 h 1860406"/>
              <a:gd name="connsiteX4" fmla="*/ 5306 w 5074264"/>
              <a:gd name="connsiteY4" fmla="*/ 1857940 h 1860406"/>
              <a:gd name="connsiteX5" fmla="*/ 0 w 5074264"/>
              <a:gd name="connsiteY5" fmla="*/ 1860406 h 18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264" h="1860406">
                <a:moveTo>
                  <a:pt x="0" y="0"/>
                </a:moveTo>
                <a:lnTo>
                  <a:pt x="5074264" y="0"/>
                </a:lnTo>
                <a:lnTo>
                  <a:pt x="5059911" y="12590"/>
                </a:lnTo>
                <a:cubicBezTo>
                  <a:pt x="4518609" y="418128"/>
                  <a:pt x="2841453" y="71296"/>
                  <a:pt x="2553922" y="831578"/>
                </a:cubicBezTo>
                <a:cubicBezTo>
                  <a:pt x="2078267" y="1979697"/>
                  <a:pt x="1041636" y="1412505"/>
                  <a:pt x="5306" y="1857940"/>
                </a:cubicBezTo>
                <a:lnTo>
                  <a:pt x="0" y="1860406"/>
                </a:ln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3358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icing-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7631A47-CB28-5F44-8C71-A4629EF7CEB3}"/>
              </a:ext>
            </a:extLst>
          </p:cNvPr>
          <p:cNvSpPr/>
          <p:nvPr userDrawn="1"/>
        </p:nvSpPr>
        <p:spPr>
          <a:xfrm>
            <a:off x="-12192" y="-18287"/>
            <a:ext cx="2096178" cy="1402587"/>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8770628-05B6-5C47-B62F-A4A85ADC7A0D}"/>
              </a:ext>
            </a:extLst>
          </p:cNvPr>
          <p:cNvSpPr/>
          <p:nvPr userDrawn="1"/>
        </p:nvSpPr>
        <p:spPr>
          <a:xfrm rot="10800000">
            <a:off x="8750300" y="4555102"/>
            <a:ext cx="3441700" cy="2302898"/>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7002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946485" y="761351"/>
            <a:ext cx="2630905" cy="5335298"/>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1082855" y="876723"/>
            <a:ext cx="2377440" cy="5086774"/>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
        <p:nvSpPr>
          <p:cNvPr id="11" name="Rectangle 10">
            <a:extLst>
              <a:ext uri="{FF2B5EF4-FFF2-40B4-BE49-F238E27FC236}">
                <a16:creationId xmlns:a16="http://schemas.microsoft.com/office/drawing/2014/main" id="{D9FC2110-230E-4E4C-9E1C-2B1985B8F3D6}"/>
              </a:ext>
            </a:extLst>
          </p:cNvPr>
          <p:cNvSpPr/>
          <p:nvPr userDrawn="1"/>
        </p:nvSpPr>
        <p:spPr>
          <a:xfrm>
            <a:off x="5082363" y="1"/>
            <a:ext cx="710963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070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680474876"/>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ockup-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89CA6A-879F-1046-850E-00F5B33B9E3A}"/>
              </a:ext>
            </a:extLst>
          </p:cNvPr>
          <p:cNvSpPr/>
          <p:nvPr userDrawn="1"/>
        </p:nvSpPr>
        <p:spPr>
          <a:xfrm>
            <a:off x="7657885" y="1"/>
            <a:ext cx="4534114"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computer screen&#10;&#10;Description automatically generated">
            <a:extLst>
              <a:ext uri="{FF2B5EF4-FFF2-40B4-BE49-F238E27FC236}">
                <a16:creationId xmlns:a16="http://schemas.microsoft.com/office/drawing/2014/main" id="{96245C45-2C7F-5C48-AE92-B5EB71201E3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6111" y="2073349"/>
            <a:ext cx="4879777" cy="3955311"/>
          </a:xfrm>
          <a:prstGeom prst="rect">
            <a:avLst/>
          </a:prstGeom>
        </p:spPr>
      </p:pic>
      <p:sp>
        <p:nvSpPr>
          <p:cNvPr id="7" name="Picture Placeholder 2">
            <a:extLst>
              <a:ext uri="{FF2B5EF4-FFF2-40B4-BE49-F238E27FC236}">
                <a16:creationId xmlns:a16="http://schemas.microsoft.com/office/drawing/2014/main" id="{601313A5-84CC-CE4E-A4BB-1850541E5C6B}"/>
              </a:ext>
            </a:extLst>
          </p:cNvPr>
          <p:cNvSpPr>
            <a:spLocks noGrp="1"/>
          </p:cNvSpPr>
          <p:nvPr>
            <p:ph type="pic" sz="quarter" idx="10"/>
          </p:nvPr>
        </p:nvSpPr>
        <p:spPr>
          <a:xfrm>
            <a:off x="3833709" y="2243470"/>
            <a:ext cx="4534114" cy="2583711"/>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41004855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email">
              <a:extLst>
                <a:ext uri="{28A0092B-C50C-407E-A947-70E740481C1C}">
                  <a14:useLocalDpi xmlns:a14="http://schemas.microsoft.com/office/drawing/2010/main" val="0"/>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9276289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8564054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B3E525-3AA3-4F10-8B9A-19BB58E27621}"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40166315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3E525-3AA3-4F10-8B9A-19BB58E27621}"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24743988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B3E525-3AA3-4F10-8B9A-19BB58E27621}"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15285057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B3E525-3AA3-4F10-8B9A-19BB58E27621}"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20748103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B3E525-3AA3-4F10-8B9A-19BB58E27621}" type="datetimeFigureOut">
              <a:rPr lang="en-US" smtClean="0"/>
              <a:t>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1364661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B3E525-3AA3-4F10-8B9A-19BB58E27621}" type="datetimeFigureOut">
              <a:rPr lang="en-US" smtClean="0"/>
              <a:t>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22303015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3E525-3AA3-4F10-8B9A-19BB58E27621}" type="datetimeFigureOut">
              <a:rPr lang="en-US" smtClean="0"/>
              <a:t>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1085456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3857829948"/>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3E525-3AA3-4F10-8B9A-19BB58E27621}"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28307818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3E525-3AA3-4F10-8B9A-19BB58E27621}"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30142581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3E525-3AA3-4F10-8B9A-19BB58E27621}"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41368483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3E525-3AA3-4F10-8B9A-19BB58E27621}"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9542E-9A29-4F45-A212-F1B405D50B22}" type="slidenum">
              <a:rPr lang="en-US" smtClean="0"/>
              <a:t>‹#›</a:t>
            </a:fld>
            <a:endParaRPr lang="en-US"/>
          </a:p>
        </p:txBody>
      </p:sp>
    </p:spTree>
    <p:extLst>
      <p:ext uri="{BB962C8B-B14F-4D97-AF65-F5344CB8AC3E}">
        <p14:creationId xmlns:p14="http://schemas.microsoft.com/office/powerpoint/2010/main" val="2751072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dirty="0"/>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53405417"/>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061459192"/>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1" y="552451"/>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dirty="0"/>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3670500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83000309"/>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19776506"/>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386" indent="-279386">
              <a:spcBef>
                <a:spcPts val="2250"/>
              </a:spcBef>
              <a:defRPr sz="1900"/>
            </a:lvl1pPr>
            <a:lvl2pPr marL="558772" indent="-279386">
              <a:spcBef>
                <a:spcPts val="2250"/>
              </a:spcBef>
              <a:defRPr sz="1900"/>
            </a:lvl2pPr>
            <a:lvl3pPr marL="838158" indent="-279386">
              <a:spcBef>
                <a:spcPts val="2250"/>
              </a:spcBef>
              <a:defRPr sz="1900"/>
            </a:lvl3pPr>
            <a:lvl4pPr marL="1117544" indent="-279386">
              <a:spcBef>
                <a:spcPts val="2250"/>
              </a:spcBef>
              <a:defRPr sz="1900"/>
            </a:lvl4pPr>
            <a:lvl5pPr marL="1396930" indent="-279386">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341980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2612452850"/>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6883367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4663811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1"/>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dirty="0"/>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1404827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0950294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6"/>
            <a:ext cx="4694646" cy="1586955"/>
          </a:xfrm>
          <a:prstGeom prst="rect">
            <a:avLst/>
          </a:prstGeom>
          <a:blipFill dpi="0" rotWithShape="1">
            <a:blip r:embed="rId2" cstate="email">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Tree>
    <p:extLst>
      <p:ext uri="{BB962C8B-B14F-4D97-AF65-F5344CB8AC3E}">
        <p14:creationId xmlns:p14="http://schemas.microsoft.com/office/powerpoint/2010/main" val="16274422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5" y="1727881"/>
            <a:ext cx="2485203" cy="3444477"/>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2"/>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2"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3105849"/>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6"/>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2"/>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6"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4" y="1727881"/>
            <a:ext cx="2485203" cy="3444477"/>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2"/>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1"/>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7"/>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5"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5458515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6"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2"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509399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8409158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4"/>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1"/>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5032379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5"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4"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Tree>
    <p:extLst>
      <p:ext uri="{BB962C8B-B14F-4D97-AF65-F5344CB8AC3E}">
        <p14:creationId xmlns:p14="http://schemas.microsoft.com/office/powerpoint/2010/main" val="1587012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4282757036"/>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4" y="3992434"/>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5" y="2104529"/>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203371221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5"/>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1"/>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285206965"/>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988572162"/>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5"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4"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9"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236011005"/>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1"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1"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1" y="916954"/>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59949985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5"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Tree>
    <p:extLst>
      <p:ext uri="{BB962C8B-B14F-4D97-AF65-F5344CB8AC3E}">
        <p14:creationId xmlns:p14="http://schemas.microsoft.com/office/powerpoint/2010/main" val="266974398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6"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1" y="1399431"/>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1" y="3888189"/>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Tree>
    <p:extLst>
      <p:ext uri="{BB962C8B-B14F-4D97-AF65-F5344CB8AC3E}">
        <p14:creationId xmlns:p14="http://schemas.microsoft.com/office/powerpoint/2010/main" val="3683521103"/>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7" y="370697"/>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1"/>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7"/>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7"/>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264674549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8"/>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1"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49370132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5"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4" y="1253068"/>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6"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6"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4"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4"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8"/>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6"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3"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8904790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8039724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3079389132"/>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5"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2"/>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1" y="4453468"/>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1"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9"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003989310"/>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833826816"/>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2"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3569481"/>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9"/>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8"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8"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9"/>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4"/>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4"/>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55389514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2"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80"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8"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6"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4" y="2969712"/>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8"/>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42792688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1"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9"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3"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1"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6"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4"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15994667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3"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3"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1"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3"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1"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1"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9"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04570964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1"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41130653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40163291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6214740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05914552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66587336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90962210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70015257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04866507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78158404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79558529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7567531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dirty="0"/>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1391215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569305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dirty="0"/>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1512302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3567626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2901687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6166851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9509807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1873550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dirty="0"/>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630177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683410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8578613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7684070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cstate="email">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404321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814268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73306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4686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178693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371393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825780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3" y="3992433"/>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4" y="2104528"/>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333837706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120924059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4189613"/>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4274161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14344389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402252322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425884276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94780171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40625051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50256669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1253067"/>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5"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5"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3"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3"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5"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2"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83833035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2302937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58579595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3674530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04404535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88968476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69008241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67248477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55812762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pening-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967800" y="1764453"/>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1303951" y="3523986"/>
            <a:ext cx="4533081"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0" name="Picture Placeholder 9"/>
          <p:cNvSpPr>
            <a:spLocks noGrp="1"/>
          </p:cNvSpPr>
          <p:nvPr>
            <p:ph type="pic" sz="quarter" idx="13"/>
          </p:nvPr>
        </p:nvSpPr>
        <p:spPr>
          <a:xfrm>
            <a:off x="6354969" y="0"/>
            <a:ext cx="5837031" cy="6858000"/>
          </a:xfrm>
          <a:custGeom>
            <a:avLst/>
            <a:gdLst>
              <a:gd name="connsiteX0" fmla="*/ 5722443 w 11673303"/>
              <a:gd name="connsiteY0" fmla="*/ 0 h 13716000"/>
              <a:gd name="connsiteX1" fmla="*/ 10505379 w 11673303"/>
              <a:gd name="connsiteY1" fmla="*/ 0 h 13716000"/>
              <a:gd name="connsiteX2" fmla="*/ 11673303 w 11673303"/>
              <a:gd name="connsiteY2" fmla="*/ 1157765 h 13716000"/>
              <a:gd name="connsiteX3" fmla="*/ 11673303 w 11673303"/>
              <a:gd name="connsiteY3" fmla="*/ 10187570 h 13716000"/>
              <a:gd name="connsiteX4" fmla="*/ 8113911 w 11673303"/>
              <a:gd name="connsiteY4" fmla="*/ 13716000 h 13716000"/>
              <a:gd name="connsiteX5" fmla="*/ 0 w 11673303"/>
              <a:gd name="connsiteY5" fmla="*/ 567266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303" h="13716000">
                <a:moveTo>
                  <a:pt x="5722443" y="0"/>
                </a:moveTo>
                <a:lnTo>
                  <a:pt x="10505379" y="0"/>
                </a:lnTo>
                <a:lnTo>
                  <a:pt x="11673303" y="1157765"/>
                </a:lnTo>
                <a:lnTo>
                  <a:pt x="11673303" y="10187570"/>
                </a:lnTo>
                <a:lnTo>
                  <a:pt x="8113911" y="13716000"/>
                </a:lnTo>
                <a:lnTo>
                  <a:pt x="0" y="5672667"/>
                </a:lnTo>
                <a:close/>
              </a:path>
            </a:pathLst>
          </a:custGeom>
          <a:effectLst>
            <a:outerShdw blurRad="635000" dist="76200" dir="8040000" algn="tl" rotWithShape="0">
              <a:prstClr val="black">
                <a:alpha val="32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874235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4023304" y="2042001"/>
            <a:ext cx="4145391" cy="1292014"/>
          </a:xfrm>
          <a:prstGeom prst="rect">
            <a:avLst/>
          </a:prstGeom>
        </p:spPr>
        <p:txBody>
          <a:bodyPr/>
          <a:lstStyle>
            <a:lvl1pPr marL="0" indent="0" algn="ctr">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4023304" y="3429000"/>
            <a:ext cx="4145391" cy="1378215"/>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010294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pening-03">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6096000" y="1764453"/>
            <a:ext cx="4869232" cy="1681481"/>
          </a:xfrm>
          <a:prstGeom prst="rect">
            <a:avLst/>
          </a:prstGeom>
        </p:spPr>
        <p:txBody>
          <a:bodyPr/>
          <a:lstStyle>
            <a:lvl1pPr marL="0" indent="0" algn="l">
              <a:buNone/>
              <a:defRPr sz="5000" b="1" i="0" spc="-75">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6432151" y="3523986"/>
            <a:ext cx="4533081"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2" name="Picture Placeholder 11"/>
          <p:cNvSpPr>
            <a:spLocks noGrp="1"/>
          </p:cNvSpPr>
          <p:nvPr>
            <p:ph type="pic" sz="quarter" idx="13"/>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a:outerShdw blurRad="635000" dist="203200" dir="1500000" algn="tl" rotWithShape="0">
              <a:prstClr val="black">
                <a:alpha val="14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3933119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2218014" y="2196254"/>
            <a:ext cx="7755971" cy="1681481"/>
          </a:xfrm>
          <a:prstGeom prst="rect">
            <a:avLst/>
          </a:prstGeom>
        </p:spPr>
        <p:txBody>
          <a:bodyPr/>
          <a:lstStyle>
            <a:lvl1pPr marL="0" indent="0" algn="ctr">
              <a:buNone/>
              <a:defRPr sz="6000" b="1" i="0" spc="-150">
                <a:gradFill>
                  <a:gsLst>
                    <a:gs pos="0">
                      <a:srgbClr val="F1513B"/>
                    </a:gs>
                    <a:gs pos="100000">
                      <a:srgbClr val="FDB239"/>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40894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001543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02">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5501851" y="1451187"/>
            <a:ext cx="5342815" cy="1681481"/>
          </a:xfrm>
          <a:prstGeom prst="rect">
            <a:avLst/>
          </a:prstGeom>
        </p:spPr>
        <p:txBody>
          <a:bodyPr/>
          <a:lstStyle>
            <a:lvl1pPr marL="0" indent="0" algn="l">
              <a:buNone/>
              <a:defRPr lang="en-US" sz="6000" b="1" i="0" kern="1200" spc="-150" dirty="0">
                <a:gradFill>
                  <a:gsLst>
                    <a:gs pos="0">
                      <a:srgbClr val="F26651"/>
                    </a:gs>
                    <a:gs pos="100000">
                      <a:srgbClr val="FDB239"/>
                    </a:gs>
                  </a:gsLst>
                  <a:lin ang="0" scaled="0"/>
                </a:gradFill>
                <a:latin typeface="Klinic Slab Bold" pitchFamily="50" charset="0"/>
                <a:ea typeface="Klinic Slab Bold" pitchFamily="50" charset="0"/>
                <a:cs typeface="+mn-cs"/>
              </a:defRPr>
            </a:lvl1pPr>
          </a:lstStyle>
          <a:p>
            <a:pPr lvl="0"/>
            <a:r>
              <a:rPr lang="en-US" dirty="0"/>
              <a:t>Click to edit Master text styles</a:t>
            </a:r>
          </a:p>
        </p:txBody>
      </p:sp>
      <p:sp>
        <p:nvSpPr>
          <p:cNvPr id="3" name="Text Placeholder 2"/>
          <p:cNvSpPr>
            <a:spLocks noGrp="1"/>
          </p:cNvSpPr>
          <p:nvPr>
            <p:ph type="body" sz="quarter" idx="12"/>
          </p:nvPr>
        </p:nvSpPr>
        <p:spPr>
          <a:xfrm>
            <a:off x="5501851" y="3268134"/>
            <a:ext cx="4869232" cy="457200"/>
          </a:xfrm>
          <a:prstGeom prst="rect">
            <a:avLst/>
          </a:prstGeom>
        </p:spPr>
        <p:txBody>
          <a:bodyPr/>
          <a:lstStyle>
            <a:lvl1pPr marL="0" indent="0" algn="l">
              <a:lnSpc>
                <a:spcPct val="150000"/>
              </a:lnSpc>
              <a:buNone/>
              <a:defRPr sz="1600" b="0" i="0" spc="-75">
                <a:solidFill>
                  <a:schemeClr val="tx1">
                    <a:lumMod val="95000"/>
                    <a:lumOff val="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0" y="0"/>
            <a:ext cx="6858446" cy="6858000"/>
          </a:xfrm>
          <a:prstGeom prst="rtTriangle">
            <a:avLst/>
          </a:prstGeom>
        </p:spPr>
        <p:txBody>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18828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4956329"/>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03">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14" name="Text Placeholder 13"/>
          <p:cNvSpPr>
            <a:spLocks noGrp="1"/>
          </p:cNvSpPr>
          <p:nvPr>
            <p:ph type="body" sz="quarter" idx="11"/>
          </p:nvPr>
        </p:nvSpPr>
        <p:spPr>
          <a:xfrm>
            <a:off x="2218014" y="714588"/>
            <a:ext cx="7755971" cy="1317413"/>
          </a:xfrm>
          <a:prstGeom prst="rect">
            <a:avLst/>
          </a:prstGeom>
        </p:spPr>
        <p:txBody>
          <a:bodyPr/>
          <a:lstStyle>
            <a:lvl1pPr marL="0" indent="0" algn="ctr">
              <a:buNone/>
              <a:defRPr sz="6000" b="1" i="0" spc="-150">
                <a:gradFill>
                  <a:gsLst>
                    <a:gs pos="0">
                      <a:srgbClr val="FE5000"/>
                    </a:gs>
                    <a:gs pos="99000">
                      <a:srgbClr val="FFC000"/>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3661383" y="2273300"/>
            <a:ext cx="4869232" cy="457200"/>
          </a:xfrm>
          <a:prstGeom prst="rect">
            <a:avLst/>
          </a:prstGeom>
        </p:spPr>
        <p:txBody>
          <a:bodyPr/>
          <a:lstStyle>
            <a:lvl1pPr marL="0" indent="0" algn="ctr">
              <a:lnSpc>
                <a:spcPct val="150000"/>
              </a:lnSpc>
              <a:buNone/>
              <a:defRPr sz="1600" b="0" i="0">
                <a:solidFill>
                  <a:schemeClr val="tx1">
                    <a:lumMod val="95000"/>
                    <a:lumOff val="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573405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582391" y="1908387"/>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918542" y="3667920"/>
            <a:ext cx="3221060"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769389" y="1105060"/>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769389" y="2112593"/>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769389" y="3120126"/>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769389" y="4127659"/>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769389" y="5135192"/>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899767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n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7"/>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4925906"/>
            <a:ext cx="1488626" cy="617221"/>
          </a:xfrm>
          <a:prstGeom prst="rect">
            <a:avLst/>
          </a:prstGeom>
        </p:spPr>
        <p:txBody>
          <a:bodyPr anchor="t"/>
          <a:lstStyle>
            <a:lvl1pPr marL="0" indent="0" algn="ctr">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109502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nies-03">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620385" y="712735"/>
            <a:ext cx="4725687" cy="616532"/>
          </a:xfrm>
          <a:prstGeom prst="rect">
            <a:avLst/>
          </a:prstGeom>
        </p:spPr>
        <p:txBody>
          <a:bodyPr/>
          <a:lstStyle>
            <a:lvl1pPr marL="0" indent="0" algn="l">
              <a:buNone/>
              <a:defRPr sz="4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7430701" y="2192100"/>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7430701" y="2970266"/>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7430701" y="3748432"/>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7430701" y="4526598"/>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7430701" y="5307065"/>
            <a:ext cx="3221060" cy="458735"/>
          </a:xfrm>
          <a:prstGeom prst="rect">
            <a:avLst/>
          </a:prstGeom>
        </p:spPr>
        <p:txBody>
          <a:bodyPr anchor="ctr"/>
          <a:lstStyle>
            <a:lvl1pPr marL="0" indent="0">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Picture Placeholder 12"/>
          <p:cNvSpPr>
            <a:spLocks noGrp="1"/>
          </p:cNvSpPr>
          <p:nvPr>
            <p:ph type="pic" sz="quarter" idx="18"/>
          </p:nvPr>
        </p:nvSpPr>
        <p:spPr>
          <a:xfrm>
            <a:off x="0" y="0"/>
            <a:ext cx="5410288" cy="6858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p:spPr>
        <p:txBody>
          <a:bodyPr wrap="square">
            <a:noAutofit/>
          </a:bodyPr>
          <a:lstStyle>
            <a:lvl1pPr>
              <a:defRPr>
                <a:latin typeface="Klinic Slab Bold" pitchFamily="50" charset="0"/>
              </a:defRPr>
            </a:lvl1pPr>
          </a:lstStyle>
          <a:p>
            <a:pPr lvl="0"/>
            <a:endParaRPr lang="en-US" noProof="0" dirty="0"/>
          </a:p>
        </p:txBody>
      </p:sp>
      <p:sp>
        <p:nvSpPr>
          <p:cNvPr id="15" name="Text Placeholder 2"/>
          <p:cNvSpPr>
            <a:spLocks noGrp="1"/>
          </p:cNvSpPr>
          <p:nvPr>
            <p:ph type="body" sz="quarter" idx="12"/>
          </p:nvPr>
        </p:nvSpPr>
        <p:spPr>
          <a:xfrm>
            <a:off x="6620386" y="1359270"/>
            <a:ext cx="4725687" cy="53726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6043676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aragraph-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5454631"/>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1609374" y="0"/>
            <a:ext cx="8973247" cy="4980215"/>
          </a:xfrm>
          <a:prstGeom prst="flowChartMerge">
            <a:avLst/>
          </a:prstGeom>
        </p:spPr>
        <p:txBody>
          <a:bodyPr/>
          <a:lstStyle>
            <a:lvl1pPr>
              <a:defRPr>
                <a:latin typeface="Klinic Slab Bold" pitchFamily="50" charset="0"/>
              </a:defRPr>
            </a:lvl1pPr>
          </a:lstStyle>
          <a:p>
            <a:pPr lvl="0"/>
            <a:endParaRPr lang="en-US" noProof="0" dirty="0"/>
          </a:p>
        </p:txBody>
      </p:sp>
      <p:sp>
        <p:nvSpPr>
          <p:cNvPr id="8" name="Text Placeholder 2"/>
          <p:cNvSpPr>
            <a:spLocks noGrp="1"/>
          </p:cNvSpPr>
          <p:nvPr>
            <p:ph type="body" sz="quarter" idx="12"/>
          </p:nvPr>
        </p:nvSpPr>
        <p:spPr>
          <a:xfrm>
            <a:off x="800476" y="2735036"/>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8346372" y="2735036"/>
            <a:ext cx="3045153" cy="224517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348701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aragraph-02">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3429000"/>
            <a:ext cx="12192000" cy="3429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2"/>
          <p:cNvSpPr>
            <a:spLocks noGrp="1"/>
          </p:cNvSpPr>
          <p:nvPr>
            <p:ph type="body" sz="quarter" idx="12"/>
          </p:nvPr>
        </p:nvSpPr>
        <p:spPr>
          <a:xfrm>
            <a:off x="449389" y="424543"/>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7" name="Text Placeholder 2"/>
          <p:cNvSpPr>
            <a:spLocks noGrp="1"/>
          </p:cNvSpPr>
          <p:nvPr>
            <p:ph type="body" sz="quarter" idx="14"/>
          </p:nvPr>
        </p:nvSpPr>
        <p:spPr>
          <a:xfrm>
            <a:off x="4357056" y="424543"/>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5"/>
          </p:nvPr>
        </p:nvSpPr>
        <p:spPr>
          <a:xfrm>
            <a:off x="8264723" y="424543"/>
            <a:ext cx="3477888" cy="2530929"/>
          </a:xfrm>
          <a:prstGeom prst="rect">
            <a:avLst/>
          </a:prstGeom>
        </p:spPr>
        <p:txBody>
          <a:bodyPr/>
          <a:lstStyle>
            <a:lvl1pPr marL="0" indent="0" algn="l">
              <a:lnSpc>
                <a:spcPct val="150000"/>
              </a:lnSpc>
              <a:buNone/>
              <a:defRPr sz="10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36162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Text-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7"/>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75861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113779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497719" y="1857587"/>
            <a:ext cx="3557211" cy="1681481"/>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497719" y="3617120"/>
            <a:ext cx="3557211" cy="1378215"/>
          </a:xfrm>
          <a:prstGeom prst="rect">
            <a:avLst/>
          </a:prstGeom>
        </p:spPr>
        <p:txBody>
          <a:bodyPr/>
          <a:lstStyle>
            <a:lvl1pPr marL="0" indent="0">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926558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Journe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884767"/>
            <a:ext cx="8142994" cy="6815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084205" y="1668940"/>
            <a:ext cx="5011792" cy="758614"/>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3217947"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5351686" y="5037667"/>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8"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7485425"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9619163" y="5037666"/>
            <a:ext cx="1488626" cy="505460"/>
          </a:xfrm>
          <a:prstGeom prst="rect">
            <a:avLst/>
          </a:prstGeom>
        </p:spPr>
        <p:txBody>
          <a:bodyPr anchor="t"/>
          <a:lstStyle>
            <a:lvl1pPr marL="0" indent="0" algn="ct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084208"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9"/>
          </p:nvPr>
        </p:nvSpPr>
        <p:spPr>
          <a:xfrm>
            <a:off x="3217946"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20"/>
          </p:nvPr>
        </p:nvSpPr>
        <p:spPr>
          <a:xfrm>
            <a:off x="5351684"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21"/>
          </p:nvPr>
        </p:nvSpPr>
        <p:spPr>
          <a:xfrm>
            <a:off x="7485422" y="5630757"/>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Text Placeholder 2"/>
          <p:cNvSpPr>
            <a:spLocks noGrp="1"/>
          </p:cNvSpPr>
          <p:nvPr>
            <p:ph type="body" sz="quarter" idx="22"/>
          </p:nvPr>
        </p:nvSpPr>
        <p:spPr>
          <a:xfrm>
            <a:off x="9619163" y="5630756"/>
            <a:ext cx="1488626" cy="308611"/>
          </a:xfrm>
          <a:prstGeom prst="rect">
            <a:avLst/>
          </a:prstGeom>
        </p:spPr>
        <p:txBody>
          <a:bodyPr anchor="t"/>
          <a:lstStyle>
            <a:lvl1pPr marL="0" indent="0" algn="ctr">
              <a:lnSpc>
                <a:spcPct val="100000"/>
              </a:lnSpc>
              <a:buNone/>
              <a:defRPr sz="12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7562929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Journey-0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59FF4D-25ED-4EFF-8204-0CD02AC23E53}"/>
              </a:ext>
            </a:extLst>
          </p:cNvPr>
          <p:cNvCxnSpPr/>
          <p:nvPr userDrawn="1"/>
        </p:nvCxnSpPr>
        <p:spPr>
          <a:xfrm>
            <a:off x="6095603" y="2359025"/>
            <a:ext cx="0" cy="44989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p:cNvSpPr>
            <a:spLocks noGrp="1"/>
          </p:cNvSpPr>
          <p:nvPr>
            <p:ph type="body" sz="quarter" idx="11"/>
          </p:nvPr>
        </p:nvSpPr>
        <p:spPr>
          <a:xfrm>
            <a:off x="2024500" y="756751"/>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0" y="1540924"/>
            <a:ext cx="5011792" cy="623157"/>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948942" y="2845518"/>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2649177"/>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359152"/>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3160589"/>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460857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5071458"/>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4875117"/>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5386528"/>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48135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1879134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Journey-03">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FDAC36-705D-41B0-8FB0-EF1A85E528C3}"/>
              </a:ext>
            </a:extLst>
          </p:cNvPr>
          <p:cNvCxnSpPr>
            <a:cxnSpLocks/>
          </p:cNvCxnSpPr>
          <p:nvPr userDrawn="1"/>
        </p:nvCxnSpPr>
        <p:spPr>
          <a:xfrm>
            <a:off x="6095603" y="0"/>
            <a:ext cx="0" cy="6858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5"/>
          </p:nvPr>
        </p:nvSpPr>
        <p:spPr>
          <a:xfrm>
            <a:off x="6948942" y="766782"/>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6948942" y="570441"/>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5495489" y="280416"/>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6948942" y="1081853"/>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5495489" y="2529840"/>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3188571" y="2992722"/>
            <a:ext cx="2006664" cy="245619"/>
          </a:xfrm>
          <a:prstGeom prst="rect">
            <a:avLst/>
          </a:prstGeom>
        </p:spPr>
        <p:txBody>
          <a:bodyPr anchor="t"/>
          <a:lstStyle>
            <a:lvl1pPr marL="0" indent="0" algn="r">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3706605" y="2796381"/>
            <a:ext cx="1488626" cy="146304"/>
          </a:xfrm>
          <a:prstGeom prst="rect">
            <a:avLst/>
          </a:prstGeom>
        </p:spPr>
        <p:txBody>
          <a:bodyPr anchor="t"/>
          <a:lstStyle>
            <a:lvl1pPr marL="0" indent="0" algn="r">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3188571" y="3307792"/>
            <a:ext cx="2006660" cy="512717"/>
          </a:xfrm>
          <a:prstGeom prst="rect">
            <a:avLst/>
          </a:prstGeom>
        </p:spPr>
        <p:txBody>
          <a:bodyPr anchor="t"/>
          <a:lstStyle>
            <a:lvl1pPr marL="0" indent="0" algn="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948942" y="5265630"/>
            <a:ext cx="2006664" cy="245619"/>
          </a:xfrm>
          <a:prstGeom prst="rect">
            <a:avLst/>
          </a:prstGeom>
        </p:spPr>
        <p:txBody>
          <a:bodyPr anchor="t"/>
          <a:lstStyle>
            <a:lvl1pPr marL="0" indent="0" algn="l">
              <a:lnSpc>
                <a:spcPct val="100000"/>
              </a:lnSpc>
              <a:buNone/>
              <a:defRPr sz="16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6948942" y="5069289"/>
            <a:ext cx="1488626" cy="146304"/>
          </a:xfrm>
          <a:prstGeom prst="rect">
            <a:avLst/>
          </a:prstGeom>
        </p:spPr>
        <p:txBody>
          <a:bodyPr anchor="t"/>
          <a:lstStyle>
            <a:lvl1pPr marL="0" indent="0" algn="l">
              <a:lnSpc>
                <a:spcPct val="100000"/>
              </a:lnSpc>
              <a:buNone/>
              <a:defRPr sz="900" b="0"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Picture Placeholder 7"/>
          <p:cNvSpPr>
            <a:spLocks noGrp="1"/>
          </p:cNvSpPr>
          <p:nvPr>
            <p:ph type="pic" sz="quarter" idx="27"/>
          </p:nvPr>
        </p:nvSpPr>
        <p:spPr>
          <a:xfrm>
            <a:off x="5495489" y="4779264"/>
            <a:ext cx="1201022" cy="1200944"/>
          </a:xfrm>
          <a:prstGeom prst="ellipse">
            <a:avLst/>
          </a:prstGeom>
        </p:spPr>
        <p:txBody>
          <a:bodyPr/>
          <a:lstStyle>
            <a:lvl1pPr>
              <a:defRPr>
                <a:latin typeface="Klinic Slab Bold" pitchFamily="50" charset="0"/>
              </a:defRPr>
            </a:lvl1pPr>
          </a:lstStyle>
          <a:p>
            <a:pPr lvl="0"/>
            <a:endParaRPr lang="en-US" noProof="0" dirty="0"/>
          </a:p>
        </p:txBody>
      </p:sp>
      <p:sp>
        <p:nvSpPr>
          <p:cNvPr id="23" name="Text Placeholder 2"/>
          <p:cNvSpPr>
            <a:spLocks noGrp="1"/>
          </p:cNvSpPr>
          <p:nvPr>
            <p:ph type="body" sz="quarter" idx="28"/>
          </p:nvPr>
        </p:nvSpPr>
        <p:spPr>
          <a:xfrm>
            <a:off x="6948942" y="5580701"/>
            <a:ext cx="2006660" cy="512717"/>
          </a:xfrm>
          <a:prstGeom prst="rect">
            <a:avLst/>
          </a:prstGeom>
        </p:spPr>
        <p:txBody>
          <a:bodyPr anchor="t"/>
          <a:lstStyle>
            <a:lvl1pPr marL="0" indent="0" algn="l">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016933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084208" y="740834"/>
            <a:ext cx="3361081"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4792052" y="740834"/>
            <a:ext cx="5011792" cy="1341967"/>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084207" y="279399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1084207"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4771082" y="279399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4771081"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457955" y="279399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457955" y="318346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1084207" y="4775201"/>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1084207"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4771081" y="4775201"/>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4771081" y="5164668"/>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457955" y="4775200"/>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457954" y="5164667"/>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328894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se-Stud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68063" y="1942215"/>
            <a:ext cx="3205439" cy="1341967"/>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68062" y="3433234"/>
            <a:ext cx="3205440" cy="1341967"/>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5178432" y="1721657"/>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5178432"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8674102" y="1721656"/>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8674101" y="2111124"/>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5178432" y="3702859"/>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5178431" y="4092326"/>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8674101" y="3702858"/>
            <a:ext cx="2649836" cy="308611"/>
          </a:xfrm>
          <a:prstGeom prst="rect">
            <a:avLst/>
          </a:prstGeom>
        </p:spPr>
        <p:txBody>
          <a:bodyPr anchor="t"/>
          <a:lstStyle>
            <a:lvl1pPr marL="0" indent="0" algn="l">
              <a:lnSpc>
                <a:spcPct val="100000"/>
              </a:lnSpc>
              <a:buNone/>
              <a:defRPr sz="20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8674101" y="4092325"/>
            <a:ext cx="2649836" cy="846668"/>
          </a:xfrm>
          <a:prstGeom prst="rect">
            <a:avLst/>
          </a:prstGeom>
        </p:spPr>
        <p:txBody>
          <a:bodyPr anchor="t"/>
          <a:lstStyle>
            <a:lvl1pPr marL="0" indent="0" algn="l">
              <a:lnSpc>
                <a:spcPct val="150000"/>
              </a:lnSpc>
              <a:buNone/>
              <a:defRPr sz="12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7360972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765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884767"/>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668940"/>
            <a:ext cx="5011792" cy="525620"/>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3590102" y="2971803"/>
            <a:ext cx="5011792" cy="1344668"/>
          </a:xfrm>
          <a:prstGeom prst="rect">
            <a:avLst/>
          </a:prstGeom>
        </p:spPr>
        <p:txBody>
          <a:bodyPr/>
          <a:lstStyle>
            <a:lvl1pPr marL="0" indent="0" algn="ctr">
              <a:lnSpc>
                <a:spcPct val="150000"/>
              </a:lnSpc>
              <a:buNone/>
              <a:defRPr sz="16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5621992" y="4148097"/>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5272369" y="5185226"/>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5272369" y="5584237"/>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33757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stimony-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852331" y="2390745"/>
            <a:ext cx="3187918"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852331" y="3825725"/>
            <a:ext cx="3187918" cy="525620"/>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7033025" y="1442261"/>
            <a:ext cx="4074764" cy="1344668"/>
          </a:xfrm>
          <a:prstGeom prst="rect">
            <a:avLst/>
          </a:prstGeom>
        </p:spPr>
        <p:txBody>
          <a:bodyPr/>
          <a:lstStyle>
            <a:lvl1pPr marL="0" indent="0" algn="ctr">
              <a:lnSpc>
                <a:spcPct val="150000"/>
              </a:lnSpc>
              <a:buNone/>
              <a:defRPr sz="16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8596399" y="2955568"/>
            <a:ext cx="948016" cy="946864"/>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8246778" y="4018855"/>
            <a:ext cx="1647257" cy="307539"/>
          </a:xfrm>
          <a:prstGeom prst="rect">
            <a:avLst/>
          </a:prstGeom>
        </p:spPr>
        <p:txBody>
          <a:bodyPr/>
          <a:lstStyle>
            <a:lvl1pPr marL="0" indent="0" algn="ctr">
              <a:lnSpc>
                <a:spcPct val="150000"/>
              </a:lnSpc>
              <a:buNone/>
              <a:defRPr sz="1400" b="1" i="0">
                <a:solidFill>
                  <a:srgbClr val="F77700"/>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8246778" y="4351345"/>
            <a:ext cx="1647257" cy="307539"/>
          </a:xfrm>
          <a:prstGeom prst="rect">
            <a:avLst/>
          </a:prstGeom>
        </p:spPr>
        <p:txBody>
          <a:bodyPr/>
          <a:lstStyle>
            <a:lvl1pPr marL="0" indent="0" algn="ctr">
              <a:lnSpc>
                <a:spcPct val="150000"/>
              </a:lnSpc>
              <a:buNone/>
              <a:defRPr sz="1000" b="0" i="0">
                <a:solidFill>
                  <a:schemeClr val="bg1">
                    <a:lumMod val="6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7272826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rvic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024501" y="693785"/>
            <a:ext cx="8142994" cy="681567"/>
          </a:xfrm>
          <a:prstGeom prst="rect">
            <a:avLst/>
          </a:prstGeom>
        </p:spPr>
        <p:txBody>
          <a:bodyPr/>
          <a:lstStyle>
            <a:lvl1pPr marL="0" indent="0" algn="ctr">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590102" y="1477958"/>
            <a:ext cx="5011792" cy="327694"/>
          </a:xfrm>
          <a:prstGeom prst="rect">
            <a:avLst/>
          </a:prstGeom>
        </p:spPr>
        <p:txBody>
          <a:bodyPr/>
          <a:lstStyle>
            <a:lvl1pPr marL="0" indent="0" algn="ctr">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203921" y="261432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5455854" y="261432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8707793" y="261432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1" name="Text Placeholder 2"/>
          <p:cNvSpPr>
            <a:spLocks noGrp="1"/>
          </p:cNvSpPr>
          <p:nvPr>
            <p:ph type="body" sz="quarter" idx="18"/>
          </p:nvPr>
        </p:nvSpPr>
        <p:spPr>
          <a:xfrm>
            <a:off x="2203921" y="395698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5455854" y="395698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8707793" y="395698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8" name="Text Placeholder 2"/>
          <p:cNvSpPr>
            <a:spLocks noGrp="1"/>
          </p:cNvSpPr>
          <p:nvPr>
            <p:ph type="body" sz="quarter" idx="21"/>
          </p:nvPr>
        </p:nvSpPr>
        <p:spPr>
          <a:xfrm>
            <a:off x="2203921" y="529965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5455854" y="529965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8707793" y="529965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0483843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rvic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629662" y="791312"/>
            <a:ext cx="2987663" cy="1285486"/>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629662" y="2256590"/>
            <a:ext cx="2987663" cy="327694"/>
          </a:xfrm>
          <a:prstGeom prst="rect">
            <a:avLst/>
          </a:prstGeom>
        </p:spPr>
        <p:txBody>
          <a:bodyPr/>
          <a:lstStyle>
            <a:lvl1pPr marL="0" indent="0" algn="l">
              <a:lnSpc>
                <a:spcPct val="150000"/>
              </a:lnSpc>
              <a:buNone/>
              <a:defRPr sz="12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6051989" y="1815671"/>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6051989" y="315833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9303928" y="3158335"/>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6051989" y="450099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9303928" y="4500999"/>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6051989" y="584366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9303928" y="5843663"/>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3" name="Text Placeholder 2"/>
          <p:cNvSpPr>
            <a:spLocks noGrp="1"/>
          </p:cNvSpPr>
          <p:nvPr>
            <p:ph type="body" sz="quarter" idx="24"/>
          </p:nvPr>
        </p:nvSpPr>
        <p:spPr>
          <a:xfrm>
            <a:off x="9303928" y="1815671"/>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6051989" y="473007"/>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9303928" y="473007"/>
            <a:ext cx="1280286" cy="431157"/>
          </a:xfrm>
          <a:prstGeom prst="rect">
            <a:avLst/>
          </a:prstGeom>
        </p:spPr>
        <p:txBody>
          <a:bodyPr anchor="t"/>
          <a:lstStyle>
            <a:lvl1pPr marL="0" indent="0" algn="l">
              <a:lnSpc>
                <a:spcPct val="100000"/>
              </a:lnSpc>
              <a:buNone/>
              <a:defRPr sz="1200" b="0" i="0">
                <a:solidFill>
                  <a:schemeClr val="tx1">
                    <a:lumMod val="95000"/>
                    <a:lumOff val="5000"/>
                  </a:schemeClr>
                </a:solidFill>
                <a:latin typeface="Klinic Slab Bold" pitchFamily="50" charset="0"/>
                <a:ea typeface="Klinic Slab Bold"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429683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68570" y="765458"/>
            <a:ext cx="5327430" cy="5327084"/>
          </a:xfrm>
          <a:prstGeom prst="diamond">
            <a:avLst/>
          </a:prstGeom>
          <a:noFill/>
          <a:ln w="101600">
            <a:solidFill>
              <a:srgbClr val="F77700"/>
            </a:solidFill>
          </a:ln>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7351525" y="1010981"/>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7351525" y="25390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7351525" y="2791318"/>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7351525" y="3224893"/>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7351525" y="3477118"/>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480282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12192000"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220149" y="1767984"/>
            <a:ext cx="3760791" cy="1308545"/>
          </a:xfrm>
          <a:prstGeom prst="rect">
            <a:avLst/>
          </a:prstGeom>
        </p:spPr>
        <p:txBody>
          <a:bodyPr/>
          <a:lstStyle>
            <a:lvl1pPr marL="0" indent="0" algn="l">
              <a:buNone/>
              <a:defRPr sz="5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220149" y="32960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220149" y="3548321"/>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220149" y="3981896"/>
            <a:ext cx="3760790" cy="204108"/>
          </a:xfrm>
          <a:prstGeom prst="rect">
            <a:avLst/>
          </a:prstGeom>
        </p:spPr>
        <p:txBody>
          <a:bodyPr/>
          <a:lstStyle>
            <a:lvl1pPr marL="0" indent="0" algn="l">
              <a:lnSpc>
                <a:spcPct val="100000"/>
              </a:lnSpc>
              <a:buNone/>
              <a:defRPr sz="1000" b="0" i="0">
                <a:solidFill>
                  <a:schemeClr val="bg1">
                    <a:lumMod val="65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220149" y="4234121"/>
            <a:ext cx="3760790" cy="204108"/>
          </a:xfrm>
          <a:prstGeom prst="rect">
            <a:avLst/>
          </a:prstGeom>
        </p:spPr>
        <p:txBody>
          <a:bodyPr/>
          <a:lstStyle>
            <a:lvl1pPr marL="0" indent="0" algn="l">
              <a:lnSpc>
                <a:spcPct val="100000"/>
              </a:lnSpc>
              <a:buNone/>
              <a:defRPr sz="1200" b="0" i="0">
                <a:solidFill>
                  <a:schemeClr val="tx1"/>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385861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65691703"/>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spTree>
    <p:extLst>
      <p:ext uri="{BB962C8B-B14F-4D97-AF65-F5344CB8AC3E}">
        <p14:creationId xmlns:p14="http://schemas.microsoft.com/office/powerpoint/2010/main" val="362815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1442" y="761351"/>
            <a:ext cx="2630905" cy="5335298"/>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957811" y="876723"/>
            <a:ext cx="2377440" cy="5086774"/>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1400"/>
            </a:lvl1pPr>
          </a:lstStyle>
          <a:p>
            <a:endParaRPr lang="en-US"/>
          </a:p>
        </p:txBody>
      </p:sp>
    </p:spTree>
    <p:extLst>
      <p:ext uri="{BB962C8B-B14F-4D97-AF65-F5344CB8AC3E}">
        <p14:creationId xmlns:p14="http://schemas.microsoft.com/office/powerpoint/2010/main" val="2590628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8"/>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1"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66" indent="0" algn="ctr">
              <a:buNone/>
              <a:defRPr sz="2000"/>
            </a:lvl2pPr>
            <a:lvl3pPr marL="914332" indent="0" algn="ctr">
              <a:buNone/>
              <a:defRPr sz="1800"/>
            </a:lvl3pPr>
            <a:lvl4pPr marL="1371498" indent="0" algn="ctr">
              <a:buNone/>
              <a:defRPr sz="1600"/>
            </a:lvl4pPr>
            <a:lvl5pPr marL="1828663" indent="0" algn="ctr">
              <a:buNone/>
              <a:defRPr sz="1600"/>
            </a:lvl5pPr>
            <a:lvl6pPr marL="2285829" indent="0" algn="ctr">
              <a:buNone/>
              <a:defRPr sz="1600"/>
            </a:lvl6pPr>
            <a:lvl7pPr marL="2742994" indent="0" algn="ctr">
              <a:buNone/>
              <a:defRPr sz="1600"/>
            </a:lvl7pPr>
            <a:lvl8pPr marL="3200160" indent="0" algn="ctr">
              <a:buNone/>
              <a:defRPr sz="1600"/>
            </a:lvl8pPr>
            <a:lvl9pPr marL="3657326"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85674730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7126807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2088661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6083604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08514615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7349444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2872519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53544428"/>
      </p:ext>
    </p:extLst>
  </p:cSld>
  <p:clrMapOvr>
    <a:masterClrMapping/>
  </p:clrMapOvr>
  <p:transition spd="med"/>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34" Type="http://schemas.openxmlformats.org/officeDocument/2006/relationships/theme" Target="../theme/theme11.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theme" Target="../theme/theme6.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theme" Target="../theme/theme9.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9FF0A02D-1D77-4FC0-B76C-77D9FB99CCEF}"/>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31B4C4">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8" name="Rounded Rectangle 3">
            <a:extLst>
              <a:ext uri="{FF2B5EF4-FFF2-40B4-BE49-F238E27FC236}">
                <a16:creationId xmlns:a16="http://schemas.microsoft.com/office/drawing/2014/main" id="{E94C5FD7-D064-4468-A751-D4AC580E393E}"/>
              </a:ext>
            </a:extLst>
          </p:cNvPr>
          <p:cNvSpPr/>
          <p:nvPr userDrawn="1"/>
        </p:nvSpPr>
        <p:spPr>
          <a:xfrm>
            <a:off x="4353368" y="1142299"/>
            <a:ext cx="3220835" cy="4758772"/>
          </a:xfrm>
          <a:prstGeom prst="roundRect">
            <a:avLst>
              <a:gd name="adj" fmla="val 3939"/>
            </a:avLst>
          </a:prstGeom>
          <a:solidFill>
            <a:srgbClr val="FFFFFF">
              <a:lumMod val="95000"/>
            </a:srgbClr>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9" name="Rectangle 8">
            <a:extLst>
              <a:ext uri="{FF2B5EF4-FFF2-40B4-BE49-F238E27FC236}">
                <a16:creationId xmlns:a16="http://schemas.microsoft.com/office/drawing/2014/main" id="{CC9478E8-4999-48E6-9AB6-EDCF8018FCDA}"/>
              </a:ext>
            </a:extLst>
          </p:cNvPr>
          <p:cNvSpPr/>
          <p:nvPr userDrawn="1"/>
        </p:nvSpPr>
        <p:spPr>
          <a:xfrm>
            <a:off x="5282233" y="1633361"/>
            <a:ext cx="1363104" cy="646331"/>
          </a:xfrm>
          <a:prstGeom prst="rect">
            <a:avLst/>
          </a:prstGeom>
        </p:spPr>
        <p:txBody>
          <a:bodyPr wrap="square">
            <a:spAutoFit/>
          </a:bodyPr>
          <a:lstStyle/>
          <a:p>
            <a:pPr algn="ctr"/>
            <a:r>
              <a:rPr lang="en-US" sz="3600" dirty="0">
                <a:solidFill>
                  <a:srgbClr val="00B050"/>
                </a:solidFill>
                <a:latin typeface="Gilroy Bold" panose="00000800000000000000" pitchFamily="50" charset="0"/>
              </a:rPr>
              <a:t>30</a:t>
            </a:r>
          </a:p>
        </p:txBody>
      </p:sp>
      <p:sp>
        <p:nvSpPr>
          <p:cNvPr id="10" name="Rectangle 9">
            <a:extLst>
              <a:ext uri="{FF2B5EF4-FFF2-40B4-BE49-F238E27FC236}">
                <a16:creationId xmlns:a16="http://schemas.microsoft.com/office/drawing/2014/main" id="{CDE1C1FE-6591-4590-8174-E45C1EDBA924}"/>
              </a:ext>
            </a:extLst>
          </p:cNvPr>
          <p:cNvSpPr/>
          <p:nvPr userDrawn="1"/>
        </p:nvSpPr>
        <p:spPr>
          <a:xfrm>
            <a:off x="5368988" y="1771861"/>
            <a:ext cx="466575" cy="338554"/>
          </a:xfrm>
          <a:prstGeom prst="rect">
            <a:avLst/>
          </a:prstGeom>
        </p:spPr>
        <p:txBody>
          <a:bodyPr wrap="square">
            <a:spAutoFit/>
          </a:bodyPr>
          <a:lstStyle/>
          <a:p>
            <a:pPr algn="ctr"/>
            <a:r>
              <a:rPr lang="en-US" sz="1600" b="1" dirty="0">
                <a:solidFill>
                  <a:srgbClr val="00B050"/>
                </a:solidFill>
                <a:latin typeface="Gilroy Bold" panose="00000800000000000000" pitchFamily="50" charset="0"/>
              </a:rPr>
              <a:t>$</a:t>
            </a:r>
          </a:p>
        </p:txBody>
      </p:sp>
      <p:sp>
        <p:nvSpPr>
          <p:cNvPr id="11" name="Rectangle 10">
            <a:extLst>
              <a:ext uri="{FF2B5EF4-FFF2-40B4-BE49-F238E27FC236}">
                <a16:creationId xmlns:a16="http://schemas.microsoft.com/office/drawing/2014/main" id="{50612867-F270-4B70-AE95-2C8FE4D623FA}"/>
              </a:ext>
            </a:extLst>
          </p:cNvPr>
          <p:cNvSpPr/>
          <p:nvPr userDrawn="1"/>
        </p:nvSpPr>
        <p:spPr>
          <a:xfrm>
            <a:off x="5662235" y="2135314"/>
            <a:ext cx="603101" cy="307777"/>
          </a:xfrm>
          <a:prstGeom prst="rect">
            <a:avLst/>
          </a:prstGeom>
        </p:spPr>
        <p:txBody>
          <a:bodyPr wrap="square">
            <a:spAutoFit/>
          </a:bodyPr>
          <a:lstStyle/>
          <a:p>
            <a:pPr algn="ctr"/>
            <a:r>
              <a:rPr lang="en-US" sz="1400" b="1" dirty="0">
                <a:solidFill>
                  <a:srgbClr val="FFFFFF">
                    <a:lumMod val="50000"/>
                  </a:srgbClr>
                </a:solidFill>
                <a:latin typeface="Gilroy Bold" panose="00000800000000000000" pitchFamily="50" charset="0"/>
              </a:rPr>
              <a:t>/mo</a:t>
            </a:r>
          </a:p>
        </p:txBody>
      </p:sp>
      <p:sp>
        <p:nvSpPr>
          <p:cNvPr id="12" name="Rectangle 11">
            <a:extLst>
              <a:ext uri="{FF2B5EF4-FFF2-40B4-BE49-F238E27FC236}">
                <a16:creationId xmlns:a16="http://schemas.microsoft.com/office/drawing/2014/main" id="{DC741B00-A063-47D0-A1EC-6E985FB6A408}"/>
              </a:ext>
            </a:extLst>
          </p:cNvPr>
          <p:cNvSpPr/>
          <p:nvPr userDrawn="1"/>
        </p:nvSpPr>
        <p:spPr>
          <a:xfrm>
            <a:off x="5522238" y="2600004"/>
            <a:ext cx="883094" cy="369332"/>
          </a:xfrm>
          <a:prstGeom prst="rect">
            <a:avLst/>
          </a:prstGeom>
        </p:spPr>
        <p:txBody>
          <a:bodyPr/>
          <a:lstStyle/>
          <a:p>
            <a:pPr defTabSz="914377">
              <a:spcBef>
                <a:spcPts val="1000"/>
              </a:spcBef>
            </a:pPr>
            <a:r>
              <a:rPr lang="en-US" b="1" dirty="0">
                <a:solidFill>
                  <a:srgbClr val="000000"/>
                </a:solidFill>
                <a:latin typeface="Gilroy Bold" panose="00000800000000000000" pitchFamily="50" charset="0"/>
              </a:rPr>
              <a:t>BASIC</a:t>
            </a:r>
          </a:p>
        </p:txBody>
      </p:sp>
      <p:cxnSp>
        <p:nvCxnSpPr>
          <p:cNvPr id="13" name="Straight Connector 12">
            <a:extLst>
              <a:ext uri="{FF2B5EF4-FFF2-40B4-BE49-F238E27FC236}">
                <a16:creationId xmlns:a16="http://schemas.microsoft.com/office/drawing/2014/main" id="{F90FB52F-A566-49C1-8F19-34552A1EA223}"/>
              </a:ext>
            </a:extLst>
          </p:cNvPr>
          <p:cNvCxnSpPr/>
          <p:nvPr userDrawn="1"/>
        </p:nvCxnSpPr>
        <p:spPr>
          <a:xfrm>
            <a:off x="4640032" y="3859551"/>
            <a:ext cx="2647507" cy="0"/>
          </a:xfrm>
          <a:prstGeom prst="line">
            <a:avLst/>
          </a:prstGeom>
          <a:noFill/>
          <a:ln w="9525" cap="flat" cmpd="sng" algn="ctr">
            <a:solidFill>
              <a:srgbClr val="FFFFFF">
                <a:lumMod val="95000"/>
              </a:srgbClr>
            </a:solidFill>
            <a:prstDash val="solid"/>
          </a:ln>
          <a:effectLst/>
        </p:spPr>
      </p:cxnSp>
      <p:sp>
        <p:nvSpPr>
          <p:cNvPr id="14" name="Rectangle 13">
            <a:extLst>
              <a:ext uri="{FF2B5EF4-FFF2-40B4-BE49-F238E27FC236}">
                <a16:creationId xmlns:a16="http://schemas.microsoft.com/office/drawing/2014/main" id="{F49E6AE1-EEDB-4C4C-94FD-DBEE1512355D}"/>
              </a:ext>
            </a:extLst>
          </p:cNvPr>
          <p:cNvSpPr/>
          <p:nvPr userDrawn="1"/>
        </p:nvSpPr>
        <p:spPr>
          <a:xfrm>
            <a:off x="4640032" y="3502744"/>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Design Bootcamp</a:t>
            </a:r>
          </a:p>
        </p:txBody>
      </p:sp>
      <p:cxnSp>
        <p:nvCxnSpPr>
          <p:cNvPr id="15" name="Straight Connector 14">
            <a:extLst>
              <a:ext uri="{FF2B5EF4-FFF2-40B4-BE49-F238E27FC236}">
                <a16:creationId xmlns:a16="http://schemas.microsoft.com/office/drawing/2014/main" id="{40FBB4DC-5F8F-4561-9A2B-4B3823A80F0C}"/>
              </a:ext>
            </a:extLst>
          </p:cNvPr>
          <p:cNvCxnSpPr/>
          <p:nvPr userDrawn="1"/>
        </p:nvCxnSpPr>
        <p:spPr>
          <a:xfrm>
            <a:off x="4640032" y="4358124"/>
            <a:ext cx="2647507" cy="0"/>
          </a:xfrm>
          <a:prstGeom prst="line">
            <a:avLst/>
          </a:prstGeom>
          <a:noFill/>
          <a:ln w="9525" cap="flat" cmpd="sng" algn="ctr">
            <a:solidFill>
              <a:srgbClr val="FFFFFF">
                <a:lumMod val="95000"/>
              </a:srgbClr>
            </a:solidFill>
            <a:prstDash val="solid"/>
          </a:ln>
          <a:effectLst/>
        </p:spPr>
      </p:cxnSp>
      <p:sp>
        <p:nvSpPr>
          <p:cNvPr id="16" name="Rectangle 15">
            <a:extLst>
              <a:ext uri="{FF2B5EF4-FFF2-40B4-BE49-F238E27FC236}">
                <a16:creationId xmlns:a16="http://schemas.microsoft.com/office/drawing/2014/main" id="{F1EDADE4-CC66-40E3-9E9C-505CEFE322A4}"/>
              </a:ext>
            </a:extLst>
          </p:cNvPr>
          <p:cNvSpPr/>
          <p:nvPr userDrawn="1"/>
        </p:nvSpPr>
        <p:spPr>
          <a:xfrm>
            <a:off x="4640032" y="3977520"/>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Free Mentoring</a:t>
            </a:r>
          </a:p>
        </p:txBody>
      </p:sp>
      <p:sp>
        <p:nvSpPr>
          <p:cNvPr id="17" name="Rectangle 16">
            <a:extLst>
              <a:ext uri="{FF2B5EF4-FFF2-40B4-BE49-F238E27FC236}">
                <a16:creationId xmlns:a16="http://schemas.microsoft.com/office/drawing/2014/main" id="{88A55364-9C49-4EA0-8782-B03EB2627350}"/>
              </a:ext>
            </a:extLst>
          </p:cNvPr>
          <p:cNvSpPr/>
          <p:nvPr userDrawn="1"/>
        </p:nvSpPr>
        <p:spPr>
          <a:xfrm>
            <a:off x="4640032" y="4464251"/>
            <a:ext cx="2647507" cy="461665"/>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Get access to</a:t>
            </a:r>
          </a:p>
          <a:p>
            <a:pPr algn="ctr"/>
            <a:r>
              <a:rPr lang="en-US" sz="1200" b="1" dirty="0">
                <a:solidFill>
                  <a:srgbClr val="FFFFFF">
                    <a:lumMod val="50000"/>
                  </a:srgbClr>
                </a:solidFill>
                <a:latin typeface="Klinic Slab Book" pitchFamily="50" charset="0"/>
              </a:rPr>
              <a:t>4 E-Courses</a:t>
            </a:r>
          </a:p>
        </p:txBody>
      </p:sp>
      <p:sp>
        <p:nvSpPr>
          <p:cNvPr id="18" name="Rounded Rectangle 38">
            <a:extLst>
              <a:ext uri="{FF2B5EF4-FFF2-40B4-BE49-F238E27FC236}">
                <a16:creationId xmlns:a16="http://schemas.microsoft.com/office/drawing/2014/main" id="{7749EE81-DC83-41E7-BFB5-DC3B456F2A2A}"/>
              </a:ext>
            </a:extLst>
          </p:cNvPr>
          <p:cNvSpPr/>
          <p:nvPr userDrawn="1"/>
        </p:nvSpPr>
        <p:spPr>
          <a:xfrm>
            <a:off x="4678723" y="1082468"/>
            <a:ext cx="2570124" cy="119661"/>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19" name="Rounded Rectangle 28">
            <a:extLst>
              <a:ext uri="{FF2B5EF4-FFF2-40B4-BE49-F238E27FC236}">
                <a16:creationId xmlns:a16="http://schemas.microsoft.com/office/drawing/2014/main" id="{F58FB6A6-032C-42D7-B118-4400E9726B50}"/>
              </a:ext>
            </a:extLst>
          </p:cNvPr>
          <p:cNvSpPr/>
          <p:nvPr userDrawn="1"/>
        </p:nvSpPr>
        <p:spPr>
          <a:xfrm>
            <a:off x="7814207" y="1142299"/>
            <a:ext cx="3220835" cy="4758772"/>
          </a:xfrm>
          <a:prstGeom prst="roundRect">
            <a:avLst>
              <a:gd name="adj" fmla="val 3939"/>
            </a:avLst>
          </a:prstGeom>
          <a:solidFill>
            <a:srgbClr val="FFFFFF">
              <a:lumMod val="95000"/>
            </a:srgbClr>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20" name="Rectangle 19">
            <a:extLst>
              <a:ext uri="{FF2B5EF4-FFF2-40B4-BE49-F238E27FC236}">
                <a16:creationId xmlns:a16="http://schemas.microsoft.com/office/drawing/2014/main" id="{147BFA7D-398F-4C83-BE2E-CE00BDFF06E3}"/>
              </a:ext>
            </a:extLst>
          </p:cNvPr>
          <p:cNvSpPr/>
          <p:nvPr userDrawn="1"/>
        </p:nvSpPr>
        <p:spPr>
          <a:xfrm>
            <a:off x="8743072" y="1633361"/>
            <a:ext cx="1363104" cy="646331"/>
          </a:xfrm>
          <a:prstGeom prst="rect">
            <a:avLst/>
          </a:prstGeom>
        </p:spPr>
        <p:txBody>
          <a:bodyPr wrap="square">
            <a:spAutoFit/>
          </a:bodyPr>
          <a:lstStyle/>
          <a:p>
            <a:pPr algn="ctr"/>
            <a:r>
              <a:rPr lang="en-US" sz="3600" dirty="0">
                <a:solidFill>
                  <a:srgbClr val="00B050"/>
                </a:solidFill>
                <a:latin typeface="Gilroy Bold" panose="00000800000000000000" pitchFamily="50" charset="0"/>
              </a:rPr>
              <a:t>45</a:t>
            </a:r>
          </a:p>
        </p:txBody>
      </p:sp>
      <p:sp>
        <p:nvSpPr>
          <p:cNvPr id="21" name="Rectangle 20">
            <a:extLst>
              <a:ext uri="{FF2B5EF4-FFF2-40B4-BE49-F238E27FC236}">
                <a16:creationId xmlns:a16="http://schemas.microsoft.com/office/drawing/2014/main" id="{CF5EAF04-80A3-4396-8E43-B31686B2A40F}"/>
              </a:ext>
            </a:extLst>
          </p:cNvPr>
          <p:cNvSpPr/>
          <p:nvPr userDrawn="1"/>
        </p:nvSpPr>
        <p:spPr>
          <a:xfrm>
            <a:off x="8829827" y="1771861"/>
            <a:ext cx="466575" cy="338554"/>
          </a:xfrm>
          <a:prstGeom prst="rect">
            <a:avLst/>
          </a:prstGeom>
        </p:spPr>
        <p:txBody>
          <a:bodyPr wrap="square">
            <a:spAutoFit/>
          </a:bodyPr>
          <a:lstStyle/>
          <a:p>
            <a:pPr algn="ctr"/>
            <a:r>
              <a:rPr lang="en-US" sz="1600" b="1" dirty="0">
                <a:solidFill>
                  <a:srgbClr val="00B050"/>
                </a:solidFill>
                <a:latin typeface="Gilroy Bold" panose="00000800000000000000" pitchFamily="50" charset="0"/>
              </a:rPr>
              <a:t>$</a:t>
            </a:r>
          </a:p>
        </p:txBody>
      </p:sp>
      <p:sp>
        <p:nvSpPr>
          <p:cNvPr id="22" name="Rectangle 21">
            <a:extLst>
              <a:ext uri="{FF2B5EF4-FFF2-40B4-BE49-F238E27FC236}">
                <a16:creationId xmlns:a16="http://schemas.microsoft.com/office/drawing/2014/main" id="{11E06568-2FA2-4CE7-B880-8220D97DFC65}"/>
              </a:ext>
            </a:extLst>
          </p:cNvPr>
          <p:cNvSpPr/>
          <p:nvPr userDrawn="1"/>
        </p:nvSpPr>
        <p:spPr>
          <a:xfrm>
            <a:off x="9123074" y="2135314"/>
            <a:ext cx="603101" cy="307777"/>
          </a:xfrm>
          <a:prstGeom prst="rect">
            <a:avLst/>
          </a:prstGeom>
        </p:spPr>
        <p:txBody>
          <a:bodyPr wrap="square">
            <a:spAutoFit/>
          </a:bodyPr>
          <a:lstStyle/>
          <a:p>
            <a:pPr algn="ctr"/>
            <a:r>
              <a:rPr lang="en-US" sz="1400" b="1" dirty="0">
                <a:solidFill>
                  <a:srgbClr val="FFFFFF">
                    <a:lumMod val="50000"/>
                  </a:srgbClr>
                </a:solidFill>
                <a:latin typeface="Gilroy Bold" panose="00000800000000000000" pitchFamily="50" charset="0"/>
              </a:rPr>
              <a:t>/mo</a:t>
            </a:r>
          </a:p>
        </p:txBody>
      </p:sp>
      <p:sp>
        <p:nvSpPr>
          <p:cNvPr id="23" name="Rectangle 22">
            <a:extLst>
              <a:ext uri="{FF2B5EF4-FFF2-40B4-BE49-F238E27FC236}">
                <a16:creationId xmlns:a16="http://schemas.microsoft.com/office/drawing/2014/main" id="{977F2FDA-32B8-442F-BA25-520868B5C60E}"/>
              </a:ext>
            </a:extLst>
          </p:cNvPr>
          <p:cNvSpPr/>
          <p:nvPr userDrawn="1"/>
        </p:nvSpPr>
        <p:spPr>
          <a:xfrm>
            <a:off x="8743072" y="2600004"/>
            <a:ext cx="1363104" cy="369332"/>
          </a:xfrm>
          <a:prstGeom prst="rect">
            <a:avLst/>
          </a:prstGeom>
        </p:spPr>
        <p:txBody>
          <a:bodyPr wrap="square">
            <a:spAutoFit/>
          </a:bodyPr>
          <a:lstStyle/>
          <a:p>
            <a:pPr algn="ctr"/>
            <a:r>
              <a:rPr lang="en-US" b="1" dirty="0">
                <a:solidFill>
                  <a:srgbClr val="000000"/>
                </a:solidFill>
                <a:latin typeface="Gilroy Bold" panose="00000800000000000000" pitchFamily="50" charset="0"/>
              </a:rPr>
              <a:t>ADVANCE</a:t>
            </a:r>
          </a:p>
        </p:txBody>
      </p:sp>
      <p:cxnSp>
        <p:nvCxnSpPr>
          <p:cNvPr id="24" name="Straight Connector 23">
            <a:extLst>
              <a:ext uri="{FF2B5EF4-FFF2-40B4-BE49-F238E27FC236}">
                <a16:creationId xmlns:a16="http://schemas.microsoft.com/office/drawing/2014/main" id="{22BEEC17-0F5B-4771-B60A-E341E89AB257}"/>
              </a:ext>
            </a:extLst>
          </p:cNvPr>
          <p:cNvCxnSpPr/>
          <p:nvPr userDrawn="1"/>
        </p:nvCxnSpPr>
        <p:spPr>
          <a:xfrm>
            <a:off x="8100871" y="3859551"/>
            <a:ext cx="2647507" cy="0"/>
          </a:xfrm>
          <a:prstGeom prst="line">
            <a:avLst/>
          </a:prstGeom>
          <a:noFill/>
          <a:ln w="9525" cap="flat" cmpd="sng" algn="ctr">
            <a:solidFill>
              <a:srgbClr val="FFFFFF">
                <a:lumMod val="95000"/>
              </a:srgbClr>
            </a:solidFill>
            <a:prstDash val="solid"/>
          </a:ln>
          <a:effectLst/>
        </p:spPr>
      </p:cxnSp>
      <p:sp>
        <p:nvSpPr>
          <p:cNvPr id="25" name="Rectangle 24">
            <a:extLst>
              <a:ext uri="{FF2B5EF4-FFF2-40B4-BE49-F238E27FC236}">
                <a16:creationId xmlns:a16="http://schemas.microsoft.com/office/drawing/2014/main" id="{F6997828-F743-499C-9CF5-093997BF62C5}"/>
              </a:ext>
            </a:extLst>
          </p:cNvPr>
          <p:cNvSpPr/>
          <p:nvPr userDrawn="1"/>
        </p:nvSpPr>
        <p:spPr>
          <a:xfrm>
            <a:off x="8100871" y="3502744"/>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Design Bootcamp</a:t>
            </a:r>
          </a:p>
        </p:txBody>
      </p:sp>
      <p:cxnSp>
        <p:nvCxnSpPr>
          <p:cNvPr id="26" name="Straight Connector 25">
            <a:extLst>
              <a:ext uri="{FF2B5EF4-FFF2-40B4-BE49-F238E27FC236}">
                <a16:creationId xmlns:a16="http://schemas.microsoft.com/office/drawing/2014/main" id="{EE806268-0860-46D2-B058-3C4E6D9FA39E}"/>
              </a:ext>
            </a:extLst>
          </p:cNvPr>
          <p:cNvCxnSpPr/>
          <p:nvPr userDrawn="1"/>
        </p:nvCxnSpPr>
        <p:spPr>
          <a:xfrm>
            <a:off x="8100871" y="4358124"/>
            <a:ext cx="2647507" cy="0"/>
          </a:xfrm>
          <a:prstGeom prst="line">
            <a:avLst/>
          </a:prstGeom>
          <a:noFill/>
          <a:ln w="9525" cap="flat" cmpd="sng" algn="ctr">
            <a:solidFill>
              <a:srgbClr val="FFFFFF">
                <a:lumMod val="95000"/>
              </a:srgbClr>
            </a:solidFill>
            <a:prstDash val="solid"/>
          </a:ln>
          <a:effectLst/>
        </p:spPr>
      </p:cxnSp>
      <p:sp>
        <p:nvSpPr>
          <p:cNvPr id="27" name="Rectangle 26">
            <a:extLst>
              <a:ext uri="{FF2B5EF4-FFF2-40B4-BE49-F238E27FC236}">
                <a16:creationId xmlns:a16="http://schemas.microsoft.com/office/drawing/2014/main" id="{62FC9B72-99C9-49A5-83F7-F88EC65A84E7}"/>
              </a:ext>
            </a:extLst>
          </p:cNvPr>
          <p:cNvSpPr/>
          <p:nvPr userDrawn="1"/>
        </p:nvSpPr>
        <p:spPr>
          <a:xfrm>
            <a:off x="8100871" y="3977520"/>
            <a:ext cx="2647507" cy="276999"/>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Free Mentoring</a:t>
            </a:r>
          </a:p>
        </p:txBody>
      </p:sp>
      <p:sp>
        <p:nvSpPr>
          <p:cNvPr id="28" name="Rectangle 27">
            <a:extLst>
              <a:ext uri="{FF2B5EF4-FFF2-40B4-BE49-F238E27FC236}">
                <a16:creationId xmlns:a16="http://schemas.microsoft.com/office/drawing/2014/main" id="{219F8A89-2C5B-489B-8BF8-7E8702F949A8}"/>
              </a:ext>
            </a:extLst>
          </p:cNvPr>
          <p:cNvSpPr/>
          <p:nvPr userDrawn="1"/>
        </p:nvSpPr>
        <p:spPr>
          <a:xfrm>
            <a:off x="8100871" y="4464251"/>
            <a:ext cx="2647507" cy="461665"/>
          </a:xfrm>
          <a:prstGeom prst="rect">
            <a:avLst/>
          </a:prstGeom>
        </p:spPr>
        <p:txBody>
          <a:bodyPr wrap="square">
            <a:spAutoFit/>
          </a:bodyPr>
          <a:lstStyle/>
          <a:p>
            <a:pPr algn="ctr"/>
            <a:r>
              <a:rPr lang="en-US" sz="1200" b="1" dirty="0">
                <a:solidFill>
                  <a:srgbClr val="FFFFFF">
                    <a:lumMod val="50000"/>
                  </a:srgbClr>
                </a:solidFill>
                <a:latin typeface="Klinic Slab Book" pitchFamily="50" charset="0"/>
              </a:rPr>
              <a:t>Get access to all</a:t>
            </a:r>
          </a:p>
          <a:p>
            <a:pPr algn="ctr"/>
            <a:r>
              <a:rPr lang="en-US" sz="1200" b="1" dirty="0">
                <a:solidFill>
                  <a:srgbClr val="FFFFFF">
                    <a:lumMod val="50000"/>
                  </a:srgbClr>
                </a:solidFill>
                <a:latin typeface="Klinic Slab Book" pitchFamily="50" charset="0"/>
              </a:rPr>
              <a:t>E-Courses</a:t>
            </a:r>
          </a:p>
        </p:txBody>
      </p:sp>
      <p:sp>
        <p:nvSpPr>
          <p:cNvPr id="29" name="Rounded Rectangle 40">
            <a:extLst>
              <a:ext uri="{FF2B5EF4-FFF2-40B4-BE49-F238E27FC236}">
                <a16:creationId xmlns:a16="http://schemas.microsoft.com/office/drawing/2014/main" id="{900AFF42-B8C1-40C7-8696-006CC2C8B5AF}"/>
              </a:ext>
            </a:extLst>
          </p:cNvPr>
          <p:cNvSpPr/>
          <p:nvPr userDrawn="1"/>
        </p:nvSpPr>
        <p:spPr>
          <a:xfrm>
            <a:off x="8139562" y="1082468"/>
            <a:ext cx="2570124" cy="119661"/>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Neue Medium"/>
            </a:endParaRPr>
          </a:p>
        </p:txBody>
      </p:sp>
      <p:sp>
        <p:nvSpPr>
          <p:cNvPr id="30" name="Rounded Rectangle 41">
            <a:extLst>
              <a:ext uri="{FF2B5EF4-FFF2-40B4-BE49-F238E27FC236}">
                <a16:creationId xmlns:a16="http://schemas.microsoft.com/office/drawing/2014/main" id="{888A906D-3726-45B0-BCD1-0B5E7DFEC4B8}"/>
              </a:ext>
            </a:extLst>
          </p:cNvPr>
          <p:cNvSpPr/>
          <p:nvPr userDrawn="1"/>
        </p:nvSpPr>
        <p:spPr>
          <a:xfrm>
            <a:off x="4812238" y="5452161"/>
            <a:ext cx="2303094" cy="605823"/>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C2332"/>
              </a:solidFill>
              <a:effectLst/>
              <a:uLnTx/>
              <a:uFillTx/>
              <a:latin typeface="Helvetica Neue Medium"/>
            </a:endParaRPr>
          </a:p>
        </p:txBody>
      </p:sp>
      <p:sp>
        <p:nvSpPr>
          <p:cNvPr id="31" name="Rectangle 30">
            <a:extLst>
              <a:ext uri="{FF2B5EF4-FFF2-40B4-BE49-F238E27FC236}">
                <a16:creationId xmlns:a16="http://schemas.microsoft.com/office/drawing/2014/main" id="{354F960E-60BD-4E00-8299-82B7A27AE6A5}"/>
              </a:ext>
            </a:extLst>
          </p:cNvPr>
          <p:cNvSpPr/>
          <p:nvPr userDrawn="1"/>
        </p:nvSpPr>
        <p:spPr>
          <a:xfrm>
            <a:off x="4812238" y="5628429"/>
            <a:ext cx="2303094" cy="276999"/>
          </a:xfrm>
          <a:prstGeom prst="rect">
            <a:avLst/>
          </a:prstGeom>
        </p:spPr>
        <p:txBody>
          <a:bodyPr wrap="square">
            <a:spAutoFit/>
          </a:bodyPr>
          <a:lstStyle/>
          <a:p>
            <a:pPr algn="ctr"/>
            <a:r>
              <a:rPr lang="en-US" sz="1200" b="1" dirty="0">
                <a:solidFill>
                  <a:srgbClr val="FFFFFF"/>
                </a:solidFill>
                <a:latin typeface="Gilroy Bold" panose="00000800000000000000" pitchFamily="50" charset="0"/>
              </a:rPr>
              <a:t>GET ACCESS</a:t>
            </a:r>
          </a:p>
        </p:txBody>
      </p:sp>
      <p:sp>
        <p:nvSpPr>
          <p:cNvPr id="32" name="Rounded Rectangle 43">
            <a:extLst>
              <a:ext uri="{FF2B5EF4-FFF2-40B4-BE49-F238E27FC236}">
                <a16:creationId xmlns:a16="http://schemas.microsoft.com/office/drawing/2014/main" id="{B932B3A3-400F-489E-AAC8-51C22503A50B}"/>
              </a:ext>
            </a:extLst>
          </p:cNvPr>
          <p:cNvSpPr/>
          <p:nvPr userDrawn="1"/>
        </p:nvSpPr>
        <p:spPr>
          <a:xfrm>
            <a:off x="8269432" y="5455404"/>
            <a:ext cx="2303094" cy="605823"/>
          </a:xfrm>
          <a:prstGeom prst="roundRect">
            <a:avLst>
              <a:gd name="adj" fmla="val 50000"/>
            </a:avLst>
          </a:prstGeom>
          <a:solidFill>
            <a:srgbClr val="8C2332"/>
          </a:solidFill>
          <a:ln w="25400" cap="flat" cmpd="sng" algn="ctr">
            <a:noFill/>
            <a:prstDash val="solid"/>
          </a:ln>
          <a:effectLst>
            <a:outerShdw blurRad="330200" dist="838200" dir="5400000" sx="103000" sy="103000" algn="t"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C2332"/>
              </a:solidFill>
              <a:effectLst/>
              <a:uLnTx/>
              <a:uFillTx/>
              <a:latin typeface="Helvetica Neue Medium"/>
            </a:endParaRPr>
          </a:p>
        </p:txBody>
      </p:sp>
      <p:sp>
        <p:nvSpPr>
          <p:cNvPr id="33" name="Rectangle 32">
            <a:extLst>
              <a:ext uri="{FF2B5EF4-FFF2-40B4-BE49-F238E27FC236}">
                <a16:creationId xmlns:a16="http://schemas.microsoft.com/office/drawing/2014/main" id="{44ED7AAD-BDBC-4CAB-9146-E0CC7987A278}"/>
              </a:ext>
            </a:extLst>
          </p:cNvPr>
          <p:cNvSpPr/>
          <p:nvPr userDrawn="1"/>
        </p:nvSpPr>
        <p:spPr>
          <a:xfrm>
            <a:off x="8269432" y="5623580"/>
            <a:ext cx="2303094" cy="276999"/>
          </a:xfrm>
          <a:prstGeom prst="rect">
            <a:avLst/>
          </a:prstGeom>
        </p:spPr>
        <p:txBody>
          <a:bodyPr wrap="square">
            <a:spAutoFit/>
          </a:bodyPr>
          <a:lstStyle/>
          <a:p>
            <a:pPr algn="ctr"/>
            <a:r>
              <a:rPr lang="en-US" sz="1200" b="1" dirty="0">
                <a:solidFill>
                  <a:srgbClr val="FFFFFF"/>
                </a:solidFill>
                <a:latin typeface="Gilroy Bold" panose="00000800000000000000" pitchFamily="50" charset="0"/>
              </a:rPr>
              <a:t>GET ACCESS</a:t>
            </a:r>
          </a:p>
        </p:txBody>
      </p:sp>
      <p:sp>
        <p:nvSpPr>
          <p:cNvPr id="34" name="Subtitle text placeholder information">
            <a:extLst>
              <a:ext uri="{FF2B5EF4-FFF2-40B4-BE49-F238E27FC236}">
                <a16:creationId xmlns:a16="http://schemas.microsoft.com/office/drawing/2014/main" id="{EF62C71F-AFB2-4025-930B-9A890B520CB0}"/>
              </a:ext>
            </a:extLst>
          </p:cNvPr>
          <p:cNvSpPr txBox="1"/>
          <p:nvPr userDrawn="1"/>
        </p:nvSpPr>
        <p:spPr>
          <a:xfrm>
            <a:off x="857514" y="1811027"/>
            <a:ext cx="2892343"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1600">
                <a:solidFill>
                  <a:srgbClr val="767A84"/>
                </a:solidFill>
                <a:latin typeface="Arial"/>
                <a:ea typeface="Arial"/>
                <a:cs typeface="Arial"/>
                <a:sym typeface="Arial"/>
              </a:defRPr>
            </a:lvl1pPr>
          </a:lstStyle>
          <a:p>
            <a:pPr defTabSz="412750" hangingPunct="0"/>
            <a:r>
              <a:rPr sz="1200" dirty="0">
                <a:solidFill>
                  <a:srgbClr val="000000">
                    <a:lumMod val="50000"/>
                    <a:lumOff val="50000"/>
                  </a:srgbClr>
                </a:solidFill>
                <a:latin typeface="Klinic Slab Book" pitchFamily="50" charset="0"/>
                <a:ea typeface="+mn-ea"/>
                <a:cs typeface="+mn-cs"/>
              </a:rPr>
              <a:t>Subtitle text placeholder information</a:t>
            </a:r>
          </a:p>
        </p:txBody>
      </p:sp>
      <p:sp>
        <p:nvSpPr>
          <p:cNvPr id="35" name="Flat design diagrams">
            <a:extLst>
              <a:ext uri="{FF2B5EF4-FFF2-40B4-BE49-F238E27FC236}">
                <a16:creationId xmlns:a16="http://schemas.microsoft.com/office/drawing/2014/main" id="{18FEBDA9-2F6F-42EC-A086-1CF4152056D9}"/>
              </a:ext>
            </a:extLst>
          </p:cNvPr>
          <p:cNvSpPr txBox="1"/>
          <p:nvPr userDrawn="1"/>
        </p:nvSpPr>
        <p:spPr>
          <a:xfrm>
            <a:off x="773530" y="1093122"/>
            <a:ext cx="4189542" cy="6591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0" cap="none" spc="-150" normalizeH="0" baseline="0" noProof="0" dirty="0">
                <a:ln>
                  <a:noFill/>
                </a:ln>
                <a:solidFill>
                  <a:srgbClr val="000000"/>
                </a:solidFill>
                <a:effectLst/>
                <a:uLnTx/>
                <a:uFillTx/>
                <a:latin typeface="Gilroy ExtraBold" panose="00000900000000000000" pitchFamily="50" charset="0"/>
              </a:rPr>
              <a:t>Timeline</a:t>
            </a:r>
            <a:endParaRPr kumimoji="0" sz="3600" b="1" i="0" u="none" strike="noStrike" kern="0" cap="none" spc="-150" normalizeH="0" baseline="0" noProof="0" dirty="0">
              <a:ln>
                <a:noFill/>
              </a:ln>
              <a:solidFill>
                <a:srgbClr val="8C2332"/>
              </a:solidFill>
              <a:effectLst/>
              <a:uLnTx/>
              <a:uFillTx/>
              <a:latin typeface="Gilroy ExtraBold" panose="00000900000000000000" pitchFamily="50" charset="0"/>
            </a:endParaRPr>
          </a:p>
        </p:txBody>
      </p:sp>
    </p:spTree>
    <p:extLst>
      <p:ext uri="{BB962C8B-B14F-4D97-AF65-F5344CB8AC3E}">
        <p14:creationId xmlns:p14="http://schemas.microsoft.com/office/powerpoint/2010/main" val="299511452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3E525-3AA3-4F10-8B9A-19BB58E27621}" type="datetimeFigureOut">
              <a:rPr lang="en-US" smtClean="0"/>
              <a:t>2/24/2023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9542E-9A29-4F45-A212-F1B405D50B22}" type="slidenum">
              <a:rPr lang="en-US" smtClean="0"/>
              <a:t>‹#›</a:t>
            </a:fld>
            <a:endParaRPr lang="en-US"/>
          </a:p>
        </p:txBody>
      </p:sp>
    </p:spTree>
    <p:extLst>
      <p:ext uri="{BB962C8B-B14F-4D97-AF65-F5344CB8AC3E}">
        <p14:creationId xmlns:p14="http://schemas.microsoft.com/office/powerpoint/2010/main" val="1385697377"/>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0144"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089145924"/>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 id="2147484134" r:id="rId15"/>
    <p:sldLayoutId id="2147484135" r:id="rId16"/>
    <p:sldLayoutId id="2147484136" r:id="rId17"/>
    <p:sldLayoutId id="2147484137" r:id="rId18"/>
    <p:sldLayoutId id="2147484138" r:id="rId19"/>
    <p:sldLayoutId id="2147484139" r:id="rId20"/>
    <p:sldLayoutId id="2147484140" r:id="rId21"/>
    <p:sldLayoutId id="2147484141" r:id="rId22"/>
    <p:sldLayoutId id="2147484142" r:id="rId23"/>
    <p:sldLayoutId id="2147484143" r:id="rId24"/>
    <p:sldLayoutId id="2147484144" r:id="rId25"/>
    <p:sldLayoutId id="2147484145" r:id="rId26"/>
    <p:sldLayoutId id="2147484146" r:id="rId27"/>
    <p:sldLayoutId id="2147484147" r:id="rId28"/>
    <p:sldLayoutId id="2147484148" r:id="rId29"/>
    <p:sldLayoutId id="2147484149" r:id="rId30"/>
    <p:sldLayoutId id="2147484150" r:id="rId31"/>
    <p:sldLayoutId id="2147484151" r:id="rId32"/>
    <p:sldLayoutId id="2147484152" r:id="rId33"/>
  </p:sldLayoutIdLst>
  <p:transition spd="med"/>
  <p:txStyles>
    <p:titleStyle>
      <a:lvl1pPr marL="0" marR="0" indent="0" algn="ctr" defTabSz="41273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3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484"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4969"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453"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69937"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421"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4905"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389"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39873"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357" marR="0" indent="-317484" algn="l" defTabSz="41273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295"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589"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883"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177"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472"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766"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060"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355" algn="ctr" defTabSz="41273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D8A5FD64-9E42-4D4B-BD23-D4F1BB980F48}"/>
              </a:ext>
            </a:extLst>
          </p:cNvPr>
          <p:cNvSpPr txBox="1">
            <a:spLocks/>
          </p:cNvSpPr>
          <p:nvPr userDrawn="1"/>
        </p:nvSpPr>
        <p:spPr>
          <a:xfrm>
            <a:off x="746077" y="1796912"/>
            <a:ext cx="3360787" cy="4390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0" rIns="50800" bIns="50800" anchor="t" anchorCtr="0">
            <a:noAutofit/>
          </a:bodyPr>
          <a:lstStyle>
            <a:lvl1pPr marL="0" marR="0" indent="0" algn="l" defTabSz="412750" eaLnBrk="1" latinLnBrk="0" hangingPunct="1">
              <a:lnSpc>
                <a:spcPct val="150000"/>
              </a:lnSpc>
              <a:spcBef>
                <a:spcPts val="2950"/>
              </a:spcBef>
              <a:spcAft>
                <a:spcPts val="0"/>
              </a:spcAft>
              <a:buClrTx/>
              <a:buSzPct val="125000"/>
              <a:buFontTx/>
              <a:buNone/>
              <a:tabLst/>
              <a:defRPr sz="1400" b="0" i="0" u="none" strike="noStrike" cap="none" spc="0" baseline="0">
                <a:solidFill>
                  <a:schemeClr val="tx1">
                    <a:lumMod val="50000"/>
                    <a:lumOff val="50000"/>
                  </a:schemeClr>
                </a:solidFill>
                <a:uFillTx/>
                <a:latin typeface="Klinic Slab Book" pitchFamily="50" charset="0"/>
                <a:ea typeface="Open Sans" panose="020B0606030504020204" pitchFamily="34" charset="0"/>
                <a:cs typeface="Open Sans" panose="020B0606030504020204" pitchFamily="34" charset="0"/>
                <a:sym typeface="Helvetica Neue"/>
              </a:defRPr>
            </a:lvl1pPr>
            <a:lvl2pPr marL="457189" marR="0" indent="0" algn="ctr" defTabSz="412750" eaLnBrk="1" latinLnBrk="0" hangingPunct="1">
              <a:lnSpc>
                <a:spcPct val="100000"/>
              </a:lnSpc>
              <a:spcBef>
                <a:spcPts val="2950"/>
              </a:spcBef>
              <a:spcAft>
                <a:spcPts val="0"/>
              </a:spcAft>
              <a:buClrTx/>
              <a:buSzPct val="125000"/>
              <a:buFontTx/>
              <a:buNone/>
              <a:tabLst/>
              <a:defRPr sz="20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14377" marR="0" indent="0" algn="ctr" defTabSz="412750" eaLnBrk="1" latinLnBrk="0" hangingPunct="1">
              <a:lnSpc>
                <a:spcPct val="100000"/>
              </a:lnSpc>
              <a:spcBef>
                <a:spcPts val="2950"/>
              </a:spcBef>
              <a:spcAft>
                <a:spcPts val="0"/>
              </a:spcAft>
              <a:buClrTx/>
              <a:buSzPct val="125000"/>
              <a:buFontTx/>
              <a:buNone/>
              <a:tabLst/>
              <a:defRPr sz="18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371566"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828754"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2285943"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6pPr>
            <a:lvl7pPr marL="2743131"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7pPr>
            <a:lvl8pPr marL="3200320"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8pPr>
            <a:lvl9pPr marL="3657509" marR="0" indent="0" algn="ctr" defTabSz="412750" eaLnBrk="1" latinLnBrk="0" hangingPunct="1">
              <a:lnSpc>
                <a:spcPct val="100000"/>
              </a:lnSpc>
              <a:spcBef>
                <a:spcPts val="2950"/>
              </a:spcBef>
              <a:spcAft>
                <a:spcPts val="0"/>
              </a:spcAft>
              <a:buClrTx/>
              <a:buSzPct val="125000"/>
              <a:buFontTx/>
              <a:buNone/>
              <a:tabLst/>
              <a:defRPr sz="1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Lorem ipsum dolor sit amet, consectetur adipiscing elit, sed do eiusmod tempor incididunt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labore</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et dolore magna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endPar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aliquip</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Lorem ipsum dolor sit amet, consectetur adipiscing elit.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Lorem ipsum dolor sit amet, consectetur adipiscing.</a:t>
            </a: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p:txBody>
      </p:sp>
      <p:sp>
        <p:nvSpPr>
          <p:cNvPr id="8" name="Text Placeholder 7">
            <a:extLst>
              <a:ext uri="{FF2B5EF4-FFF2-40B4-BE49-F238E27FC236}">
                <a16:creationId xmlns:a16="http://schemas.microsoft.com/office/drawing/2014/main" id="{45F3BDAD-5944-4289-B5BB-C84A1074E9A1}"/>
              </a:ext>
            </a:extLst>
          </p:cNvPr>
          <p:cNvSpPr txBox="1">
            <a:spLocks/>
          </p:cNvSpPr>
          <p:nvPr userDrawn="1"/>
        </p:nvSpPr>
        <p:spPr>
          <a:xfrm>
            <a:off x="8220602" y="1796912"/>
            <a:ext cx="3360788" cy="4390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0" rIns="50800" bIns="50800" anchor="t" anchorCtr="0">
            <a:noAutofit/>
          </a:bodyPr>
          <a:lstStyle>
            <a:lvl1pPr marL="0" marR="0" indent="0" algn="l" defTabSz="412750" eaLnBrk="1" latinLnBrk="0" hangingPunct="1">
              <a:lnSpc>
                <a:spcPct val="150000"/>
              </a:lnSpc>
              <a:spcBef>
                <a:spcPts val="2950"/>
              </a:spcBef>
              <a:spcAft>
                <a:spcPts val="0"/>
              </a:spcAft>
              <a:buClrTx/>
              <a:buSzPct val="125000"/>
              <a:buFontTx/>
              <a:buNone/>
              <a:tabLst/>
              <a:defRPr sz="1400" b="0" i="0" u="none" strike="noStrike" cap="none" spc="0" baseline="0">
                <a:solidFill>
                  <a:schemeClr val="tx1">
                    <a:lumMod val="50000"/>
                    <a:lumOff val="50000"/>
                  </a:schemeClr>
                </a:solidFill>
                <a:uFillTx/>
                <a:latin typeface="Klinic Slab Book" pitchFamily="50" charset="0"/>
                <a:ea typeface="Open Sans" panose="020B0606030504020204" pitchFamily="34" charset="0"/>
                <a:cs typeface="Open Sans" panose="020B0606030504020204" pitchFamily="34"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Ipsum dolor sit amet, consectetur adipiscing elit, sed do eiusmod tempor incididunt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labore</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et dolore magna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enim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ad minim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veniam</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quis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nostrud</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exercitation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ullamco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laboris</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nisi ut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aliquip</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ex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ea</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p>
          <a:p>
            <a:pPr marL="0" marR="0" lvl="0" indent="0" algn="l" defTabSz="412750" eaLnBrk="1" fontAlgn="auto" latinLnBrk="0" hangingPunct="1">
              <a:lnSpc>
                <a:spcPct val="150000"/>
              </a:lnSpc>
              <a:spcBef>
                <a:spcPts val="2950"/>
              </a:spcBef>
              <a:spcAft>
                <a:spcPts val="0"/>
              </a:spcAft>
              <a:buClrTx/>
              <a:buSzPct val="125000"/>
              <a:buFontTx/>
              <a:buNone/>
              <a:tabLst/>
              <a:defRPr/>
            </a:pP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Lorem ipsum dolor sit amet, consectetur adipiscing elit.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Commodo</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a:t>
            </a:r>
            <a:r>
              <a:rPr kumimoji="0" lang="en-ID" sz="1400" b="0" i="0" u="none" strike="noStrike" kern="0" cap="none" spc="0" normalizeH="0" baseline="0" noProof="0" dirty="0" err="1">
                <a:ln>
                  <a:noFill/>
                </a:ln>
                <a:solidFill>
                  <a:schemeClr val="accent3">
                    <a:lumMod val="25000"/>
                  </a:schemeClr>
                </a:solidFill>
                <a:effectLst/>
                <a:uLnTx/>
                <a:uFillTx/>
                <a:latin typeface="Klinic Slab Book" pitchFamily="50" charset="0"/>
                <a:sym typeface="Helvetica Neue"/>
              </a:rPr>
              <a:t>consequat</a:t>
            </a:r>
            <a:r>
              <a:rPr kumimoji="0" lang="en-ID"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rPr>
              <a:t>. Lorem ipsum dolor sit amet, consectetur adipiscing.</a:t>
            </a: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a:p>
            <a:pPr marL="0" marR="0" lvl="0" indent="0" algn="l" defTabSz="412750" eaLnBrk="1" fontAlgn="auto" latinLnBrk="0" hangingPunct="1">
              <a:lnSpc>
                <a:spcPct val="150000"/>
              </a:lnSpc>
              <a:spcBef>
                <a:spcPts val="2950"/>
              </a:spcBef>
              <a:spcAft>
                <a:spcPts val="0"/>
              </a:spcAft>
              <a:buClrTx/>
              <a:buSzPct val="125000"/>
              <a:buFontTx/>
              <a:buNone/>
              <a:tabLst/>
              <a:defRPr/>
            </a:pPr>
            <a:endParaRPr kumimoji="0" lang="en-US" sz="1400" b="0" i="0" u="none" strike="noStrike" kern="0" cap="none" spc="0" normalizeH="0" baseline="0" noProof="0" dirty="0">
              <a:ln>
                <a:noFill/>
              </a:ln>
              <a:solidFill>
                <a:schemeClr val="accent3">
                  <a:lumMod val="25000"/>
                </a:schemeClr>
              </a:solidFill>
              <a:effectLst/>
              <a:uLnTx/>
              <a:uFillTx/>
              <a:latin typeface="Klinic Slab Book" pitchFamily="50" charset="0"/>
              <a:sym typeface="Helvetica Neue"/>
            </a:endParaRPr>
          </a:p>
        </p:txBody>
      </p:sp>
      <p:pic>
        <p:nvPicPr>
          <p:cNvPr id="9" name="Picture Placeholder 8" descr="A close up of a busy city street&#10;&#10;Description automatically generated">
            <a:extLst>
              <a:ext uri="{FF2B5EF4-FFF2-40B4-BE49-F238E27FC236}">
                <a16:creationId xmlns:a16="http://schemas.microsoft.com/office/drawing/2014/main" id="{FD496F39-8842-4884-9D69-F87416CDA79B}"/>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1000" contrast="15000"/>
                    </a14:imgEffect>
                  </a14:imgLayer>
                </a14:imgProps>
              </a:ext>
              <a:ext uri="{28A0092B-C50C-407E-A947-70E740481C1C}">
                <a14:useLocalDpi xmlns:a14="http://schemas.microsoft.com/office/drawing/2010/main"/>
              </a:ext>
            </a:extLst>
          </a:blip>
          <a:srcRect/>
          <a:stretch/>
        </p:blipFill>
        <p:spPr>
          <a:xfrm>
            <a:off x="4622800" y="1580028"/>
            <a:ext cx="2946400" cy="5277971"/>
          </a:xfrm>
          <a:prstGeom prst="rect">
            <a:avLst/>
          </a:prstGeom>
          <a:solidFill>
            <a:srgbClr val="FFFFFF">
              <a:lumMod val="5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0" name="Text Placeholder 5">
            <a:extLst>
              <a:ext uri="{FF2B5EF4-FFF2-40B4-BE49-F238E27FC236}">
                <a16:creationId xmlns:a16="http://schemas.microsoft.com/office/drawing/2014/main" id="{1731A9DC-D08B-48F6-9DC7-4072690FA781}"/>
              </a:ext>
            </a:extLst>
          </p:cNvPr>
          <p:cNvSpPr txBox="1">
            <a:spLocks/>
          </p:cNvSpPr>
          <p:nvPr userDrawn="1"/>
        </p:nvSpPr>
        <p:spPr>
          <a:xfrm>
            <a:off x="864080" y="481823"/>
            <a:ext cx="10488710" cy="540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lnSpcReduction="20000"/>
          </a:bodyPr>
          <a:lstStyle>
            <a:lvl1pPr marL="0" marR="0" indent="0" algn="ctr" defTabSz="412750" eaLnBrk="1" latinLnBrk="0" hangingPunct="1">
              <a:lnSpc>
                <a:spcPct val="100000"/>
              </a:lnSpc>
              <a:spcBef>
                <a:spcPts val="2950"/>
              </a:spcBef>
              <a:spcAft>
                <a:spcPts val="0"/>
              </a:spcAft>
              <a:buClrTx/>
              <a:buSzPct val="125000"/>
              <a:buFontTx/>
              <a:buNone/>
              <a:tabLst/>
              <a:defRPr sz="3600" b="1" i="0" u="none" strike="noStrike" cap="none" spc="-150" baseline="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00000"/>
              </a:lnSpc>
              <a:spcBef>
                <a:spcPts val="2950"/>
              </a:spcBef>
              <a:spcAft>
                <a:spcPts val="0"/>
              </a:spcAft>
              <a:buClrTx/>
              <a:buSzPct val="125000"/>
              <a:buFontTx/>
              <a:buNone/>
              <a:tabLst/>
              <a:defRPr/>
            </a:pPr>
            <a:r>
              <a:rPr kumimoji="0" lang="en-US" sz="3600" b="1" i="0" u="none" strike="noStrike" kern="0" cap="none" spc="-150" normalizeH="0" baseline="0" noProof="0">
                <a:ln>
                  <a:noFill/>
                </a:ln>
                <a:solidFill>
                  <a:srgbClr val="000000"/>
                </a:solidFill>
                <a:effectLst/>
                <a:uLnTx/>
                <a:uFillTx/>
                <a:latin typeface="Gilroy ExtraBold" panose="00000900000000000000" pitchFamily="50" charset="0"/>
                <a:sym typeface="Helvetica Neue"/>
              </a:rPr>
              <a:t>Comparison </a:t>
            </a:r>
            <a:r>
              <a:rPr kumimoji="0" lang="en-US" sz="3600" b="1" i="0" u="none" strike="noStrike" kern="0" cap="none" spc="-150" normalizeH="0" baseline="0" noProof="0">
                <a:ln>
                  <a:noFill/>
                </a:ln>
                <a:solidFill>
                  <a:srgbClr val="8C2332"/>
                </a:solidFill>
                <a:effectLst/>
                <a:uLnTx/>
                <a:uFillTx/>
                <a:latin typeface="Gilroy ExtraBold" panose="00000900000000000000" pitchFamily="50" charset="0"/>
                <a:sym typeface="Helvetica Neue"/>
              </a:rPr>
              <a:t>Lists</a:t>
            </a:r>
            <a:endParaRPr kumimoji="0" lang="en-US" sz="3600" b="1" i="0" u="none" strike="noStrike" kern="0" cap="none" spc="-150" normalizeH="0" baseline="0" noProof="0" dirty="0">
              <a:ln>
                <a:noFill/>
              </a:ln>
              <a:solidFill>
                <a:srgbClr val="8C2332"/>
              </a:solidFill>
              <a:effectLst/>
              <a:uLnTx/>
              <a:uFillTx/>
              <a:latin typeface="Gilroy ExtraBold" panose="00000900000000000000" pitchFamily="50" charset="0"/>
              <a:sym typeface="Helvetica Neue"/>
            </a:endParaRPr>
          </a:p>
        </p:txBody>
      </p:sp>
    </p:spTree>
    <p:extLst>
      <p:ext uri="{BB962C8B-B14F-4D97-AF65-F5344CB8AC3E}">
        <p14:creationId xmlns:p14="http://schemas.microsoft.com/office/powerpoint/2010/main" val="85855614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Placeholder 8" descr="A close up of a busy city street&#10;&#10;Description automatically generated">
            <a:extLst>
              <a:ext uri="{FF2B5EF4-FFF2-40B4-BE49-F238E27FC236}">
                <a16:creationId xmlns:a16="http://schemas.microsoft.com/office/drawing/2014/main" id="{EDD30480-5854-41DB-B6AE-045ADE2A9FBA}"/>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1000" contrast="15000"/>
                    </a14:imgEffect>
                  </a14:imgLayer>
                </a14:imgProps>
              </a:ext>
              <a:ext uri="{28A0092B-C50C-407E-A947-70E740481C1C}">
                <a14:useLocalDpi xmlns:a14="http://schemas.microsoft.com/office/drawing/2010/main"/>
              </a:ext>
            </a:extLst>
          </a:blip>
          <a:srcRect/>
          <a:stretch/>
        </p:blipFill>
        <p:spPr>
          <a:xfrm>
            <a:off x="4622800" y="1507453"/>
            <a:ext cx="2946400" cy="5350547"/>
          </a:xfrm>
          <a:prstGeom prst="rect">
            <a:avLst/>
          </a:prstGeom>
          <a:solidFill>
            <a:srgbClr val="FFFFFF">
              <a:lumMod val="5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8" name="Text Placeholder 5">
            <a:extLst>
              <a:ext uri="{FF2B5EF4-FFF2-40B4-BE49-F238E27FC236}">
                <a16:creationId xmlns:a16="http://schemas.microsoft.com/office/drawing/2014/main" id="{80C99A5F-E0B6-4A25-B860-4B48D956A8E0}"/>
              </a:ext>
            </a:extLst>
          </p:cNvPr>
          <p:cNvSpPr txBox="1">
            <a:spLocks/>
          </p:cNvSpPr>
          <p:nvPr userDrawn="1"/>
        </p:nvSpPr>
        <p:spPr>
          <a:xfrm>
            <a:off x="864080" y="481823"/>
            <a:ext cx="10488710" cy="540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lnSpcReduction="20000"/>
          </a:bodyPr>
          <a:lstStyle>
            <a:lvl1pPr marL="0" marR="0" indent="0" algn="ctr" defTabSz="412750" eaLnBrk="1" latinLnBrk="0" hangingPunct="1">
              <a:lnSpc>
                <a:spcPct val="100000"/>
              </a:lnSpc>
              <a:spcBef>
                <a:spcPts val="2950"/>
              </a:spcBef>
              <a:spcAft>
                <a:spcPts val="0"/>
              </a:spcAft>
              <a:buClrTx/>
              <a:buSzPct val="125000"/>
              <a:buFontTx/>
              <a:buNone/>
              <a:tabLst/>
              <a:defRPr sz="3600" b="1" i="0" u="none" strike="noStrike" cap="none" spc="-150" baseline="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00000"/>
              </a:lnSpc>
              <a:spcBef>
                <a:spcPts val="2950"/>
              </a:spcBef>
              <a:spcAft>
                <a:spcPts val="0"/>
              </a:spcAft>
              <a:buClrTx/>
              <a:buSzPct val="125000"/>
              <a:buFontTx/>
              <a:buNone/>
              <a:tabLst/>
              <a:defRPr/>
            </a:pPr>
            <a:r>
              <a:rPr kumimoji="0" lang="en-US" sz="3600" b="1" i="0" u="none" strike="noStrike" kern="0" cap="none" spc="-150" normalizeH="0" baseline="0" noProof="0">
                <a:ln>
                  <a:noFill/>
                </a:ln>
                <a:solidFill>
                  <a:srgbClr val="000000"/>
                </a:solidFill>
                <a:effectLst/>
                <a:uLnTx/>
                <a:uFillTx/>
                <a:latin typeface="Gilroy ExtraBold" panose="00000900000000000000" pitchFamily="50" charset="0"/>
                <a:sym typeface="Helvetica Neue"/>
              </a:rPr>
              <a:t>Comparison </a:t>
            </a:r>
            <a:r>
              <a:rPr kumimoji="0" lang="en-US" sz="3600" b="1" i="0" u="none" strike="noStrike" kern="0" cap="none" spc="-150" normalizeH="0" baseline="0" noProof="0">
                <a:ln>
                  <a:noFill/>
                </a:ln>
                <a:solidFill>
                  <a:srgbClr val="8C2332"/>
                </a:solidFill>
                <a:effectLst/>
                <a:uLnTx/>
                <a:uFillTx/>
                <a:latin typeface="Gilroy ExtraBold" panose="00000900000000000000" pitchFamily="50" charset="0"/>
                <a:sym typeface="Helvetica Neue"/>
              </a:rPr>
              <a:t>Lists</a:t>
            </a:r>
            <a:endParaRPr kumimoji="0" lang="en-US" sz="3600" b="1" i="0" u="none" strike="noStrike" kern="0" cap="none" spc="-150" normalizeH="0" baseline="0" noProof="0" dirty="0">
              <a:ln>
                <a:noFill/>
              </a:ln>
              <a:solidFill>
                <a:srgbClr val="8C2332"/>
              </a:solidFill>
              <a:effectLst/>
              <a:uLnTx/>
              <a:uFillTx/>
              <a:latin typeface="Gilroy ExtraBold" panose="00000900000000000000" pitchFamily="50" charset="0"/>
              <a:sym typeface="Helvetica Neue"/>
            </a:endParaRPr>
          </a:p>
        </p:txBody>
      </p:sp>
      <p:sp>
        <p:nvSpPr>
          <p:cNvPr id="9" name="Text Placeholder 10">
            <a:extLst>
              <a:ext uri="{FF2B5EF4-FFF2-40B4-BE49-F238E27FC236}">
                <a16:creationId xmlns:a16="http://schemas.microsoft.com/office/drawing/2014/main" id="{98A5F336-905B-401E-8932-F772143A118B}"/>
              </a:ext>
            </a:extLst>
          </p:cNvPr>
          <p:cNvSpPr txBox="1">
            <a:spLocks/>
          </p:cNvSpPr>
          <p:nvPr userDrawn="1"/>
        </p:nvSpPr>
        <p:spPr>
          <a:xfrm>
            <a:off x="629687" y="1854585"/>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0" name="Text Placeholder 11">
            <a:extLst>
              <a:ext uri="{FF2B5EF4-FFF2-40B4-BE49-F238E27FC236}">
                <a16:creationId xmlns:a16="http://schemas.microsoft.com/office/drawing/2014/main" id="{910AA9C6-61C7-4991-9D48-80940D3A3B45}"/>
              </a:ext>
            </a:extLst>
          </p:cNvPr>
          <p:cNvSpPr txBox="1">
            <a:spLocks/>
          </p:cNvSpPr>
          <p:nvPr userDrawn="1"/>
        </p:nvSpPr>
        <p:spPr>
          <a:xfrm>
            <a:off x="629685" y="1507453"/>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1" name="Text Placeholder 10">
            <a:extLst>
              <a:ext uri="{FF2B5EF4-FFF2-40B4-BE49-F238E27FC236}">
                <a16:creationId xmlns:a16="http://schemas.microsoft.com/office/drawing/2014/main" id="{1B619499-A11F-44A6-9461-15724981A7C7}"/>
              </a:ext>
            </a:extLst>
          </p:cNvPr>
          <p:cNvSpPr txBox="1">
            <a:spLocks/>
          </p:cNvSpPr>
          <p:nvPr userDrawn="1"/>
        </p:nvSpPr>
        <p:spPr>
          <a:xfrm>
            <a:off x="629682" y="3573317"/>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2" name="Text Placeholder 11">
            <a:extLst>
              <a:ext uri="{FF2B5EF4-FFF2-40B4-BE49-F238E27FC236}">
                <a16:creationId xmlns:a16="http://schemas.microsoft.com/office/drawing/2014/main" id="{77901DF8-A16D-4563-A15E-069E38B9AD25}"/>
              </a:ext>
            </a:extLst>
          </p:cNvPr>
          <p:cNvSpPr txBox="1">
            <a:spLocks/>
          </p:cNvSpPr>
          <p:nvPr userDrawn="1"/>
        </p:nvSpPr>
        <p:spPr>
          <a:xfrm>
            <a:off x="629680" y="3226185"/>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3" name="Text Placeholder 10">
            <a:extLst>
              <a:ext uri="{FF2B5EF4-FFF2-40B4-BE49-F238E27FC236}">
                <a16:creationId xmlns:a16="http://schemas.microsoft.com/office/drawing/2014/main" id="{0E2F543A-3800-4298-9E4F-1E11580CF8F7}"/>
              </a:ext>
            </a:extLst>
          </p:cNvPr>
          <p:cNvSpPr txBox="1">
            <a:spLocks/>
          </p:cNvSpPr>
          <p:nvPr userDrawn="1"/>
        </p:nvSpPr>
        <p:spPr>
          <a:xfrm>
            <a:off x="629685" y="5350548"/>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4" name="Text Placeholder 11">
            <a:extLst>
              <a:ext uri="{FF2B5EF4-FFF2-40B4-BE49-F238E27FC236}">
                <a16:creationId xmlns:a16="http://schemas.microsoft.com/office/drawing/2014/main" id="{BE895F9E-E7C1-4858-9FFC-3A47D7C286AC}"/>
              </a:ext>
            </a:extLst>
          </p:cNvPr>
          <p:cNvSpPr txBox="1">
            <a:spLocks/>
          </p:cNvSpPr>
          <p:nvPr userDrawn="1"/>
        </p:nvSpPr>
        <p:spPr>
          <a:xfrm>
            <a:off x="629683" y="5003416"/>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5" name="Text Placeholder 10">
            <a:extLst>
              <a:ext uri="{FF2B5EF4-FFF2-40B4-BE49-F238E27FC236}">
                <a16:creationId xmlns:a16="http://schemas.microsoft.com/office/drawing/2014/main" id="{1D05F591-AFAD-439B-82B2-D3802E003836}"/>
              </a:ext>
            </a:extLst>
          </p:cNvPr>
          <p:cNvSpPr txBox="1">
            <a:spLocks/>
          </p:cNvSpPr>
          <p:nvPr userDrawn="1"/>
        </p:nvSpPr>
        <p:spPr>
          <a:xfrm>
            <a:off x="8744792" y="1854585"/>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6" name="Text Placeholder 11">
            <a:extLst>
              <a:ext uri="{FF2B5EF4-FFF2-40B4-BE49-F238E27FC236}">
                <a16:creationId xmlns:a16="http://schemas.microsoft.com/office/drawing/2014/main" id="{83804AD9-8BB6-4F8C-8121-A11221214F55}"/>
              </a:ext>
            </a:extLst>
          </p:cNvPr>
          <p:cNvSpPr txBox="1">
            <a:spLocks/>
          </p:cNvSpPr>
          <p:nvPr userDrawn="1"/>
        </p:nvSpPr>
        <p:spPr>
          <a:xfrm>
            <a:off x="8744790" y="1507453"/>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7" name="Text Placeholder 10">
            <a:extLst>
              <a:ext uri="{FF2B5EF4-FFF2-40B4-BE49-F238E27FC236}">
                <a16:creationId xmlns:a16="http://schemas.microsoft.com/office/drawing/2014/main" id="{21020DAD-148C-479F-9C22-4AB2A5DF887A}"/>
              </a:ext>
            </a:extLst>
          </p:cNvPr>
          <p:cNvSpPr txBox="1">
            <a:spLocks/>
          </p:cNvSpPr>
          <p:nvPr userDrawn="1"/>
        </p:nvSpPr>
        <p:spPr>
          <a:xfrm>
            <a:off x="8744792" y="3573317"/>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18" name="Text Placeholder 11">
            <a:extLst>
              <a:ext uri="{FF2B5EF4-FFF2-40B4-BE49-F238E27FC236}">
                <a16:creationId xmlns:a16="http://schemas.microsoft.com/office/drawing/2014/main" id="{27A7AE66-BEF9-430F-87A9-7ABD8291480A}"/>
              </a:ext>
            </a:extLst>
          </p:cNvPr>
          <p:cNvSpPr txBox="1">
            <a:spLocks/>
          </p:cNvSpPr>
          <p:nvPr userDrawn="1"/>
        </p:nvSpPr>
        <p:spPr>
          <a:xfrm>
            <a:off x="8744790" y="3226185"/>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
        <p:nvSpPr>
          <p:cNvPr id="19" name="Text Placeholder 10">
            <a:extLst>
              <a:ext uri="{FF2B5EF4-FFF2-40B4-BE49-F238E27FC236}">
                <a16:creationId xmlns:a16="http://schemas.microsoft.com/office/drawing/2014/main" id="{47AEDBF3-357C-4CFA-8B4A-22708AC8C1F1}"/>
              </a:ext>
            </a:extLst>
          </p:cNvPr>
          <p:cNvSpPr txBox="1">
            <a:spLocks/>
          </p:cNvSpPr>
          <p:nvPr userDrawn="1"/>
        </p:nvSpPr>
        <p:spPr>
          <a:xfrm>
            <a:off x="8744795" y="5350548"/>
            <a:ext cx="2817526" cy="12192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400" dirty="0">
                <a:solidFill>
                  <a:srgbClr val="7F7F7F"/>
                </a:solidFill>
                <a:latin typeface="Klinic Slab Book" pitchFamily="50" charset="0"/>
              </a:rPr>
              <a:t>Lorem ipsum dolor eiusmod tempor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 Incididunt ut </a:t>
            </a:r>
            <a:r>
              <a:rPr lang="en-ID" sz="1400" dirty="0" err="1">
                <a:solidFill>
                  <a:srgbClr val="7F7F7F"/>
                </a:solidFill>
                <a:latin typeface="Klinic Slab Book" pitchFamily="50" charset="0"/>
              </a:rPr>
              <a:t>labore</a:t>
            </a:r>
            <a:r>
              <a:rPr lang="en-ID" sz="1400" dirty="0">
                <a:solidFill>
                  <a:srgbClr val="7F7F7F"/>
                </a:solidFill>
                <a:latin typeface="Klinic Slab Book" pitchFamily="50" charset="0"/>
              </a:rPr>
              <a:t> et dolore magna </a:t>
            </a:r>
            <a:r>
              <a:rPr lang="en-ID" sz="1400" dirty="0" err="1">
                <a:solidFill>
                  <a:srgbClr val="7F7F7F"/>
                </a:solidFill>
                <a:latin typeface="Klinic Slab Book" pitchFamily="50" charset="0"/>
              </a:rPr>
              <a:t>aliqua</a:t>
            </a:r>
            <a:r>
              <a:rPr lang="en-ID" sz="1400" dirty="0">
                <a:solidFill>
                  <a:srgbClr val="7F7F7F"/>
                </a:solidFill>
                <a:latin typeface="Klinic Slab Book" pitchFamily="50" charset="0"/>
              </a:rPr>
              <a:t>. Ut </a:t>
            </a:r>
            <a:r>
              <a:rPr lang="en-ID" sz="1400" dirty="0" err="1">
                <a:solidFill>
                  <a:srgbClr val="7F7F7F"/>
                </a:solidFill>
                <a:latin typeface="Klinic Slab Book" pitchFamily="50" charset="0"/>
              </a:rPr>
              <a:t>enim</a:t>
            </a:r>
            <a:r>
              <a:rPr lang="en-ID" sz="1400" dirty="0">
                <a:solidFill>
                  <a:srgbClr val="7F7F7F"/>
                </a:solidFill>
                <a:latin typeface="Klinic Slab Book" pitchFamily="50" charset="0"/>
              </a:rPr>
              <a:t> ad minim </a:t>
            </a:r>
            <a:r>
              <a:rPr lang="en-ID" sz="1400" dirty="0" err="1">
                <a:solidFill>
                  <a:srgbClr val="7F7F7F"/>
                </a:solidFill>
                <a:latin typeface="Klinic Slab Book" pitchFamily="50" charset="0"/>
              </a:rPr>
              <a:t>veniam</a:t>
            </a:r>
            <a:r>
              <a:rPr lang="en-ID" sz="1400" dirty="0">
                <a:solidFill>
                  <a:srgbClr val="7F7F7F"/>
                </a:solidFill>
                <a:latin typeface="Klinic Slab Book" pitchFamily="50" charset="0"/>
              </a:rPr>
              <a:t>.</a:t>
            </a:r>
            <a:endParaRPr lang="en-US" sz="1400" dirty="0">
              <a:solidFill>
                <a:srgbClr val="7F7F7F"/>
              </a:solidFill>
              <a:latin typeface="Klinic Slab Book" pitchFamily="50" charset="0"/>
            </a:endParaRPr>
          </a:p>
        </p:txBody>
      </p:sp>
      <p:sp>
        <p:nvSpPr>
          <p:cNvPr id="20" name="Text Placeholder 11">
            <a:extLst>
              <a:ext uri="{FF2B5EF4-FFF2-40B4-BE49-F238E27FC236}">
                <a16:creationId xmlns:a16="http://schemas.microsoft.com/office/drawing/2014/main" id="{3BD141AA-FF66-4207-B937-9B21A479162D}"/>
              </a:ext>
            </a:extLst>
          </p:cNvPr>
          <p:cNvSpPr txBox="1">
            <a:spLocks/>
          </p:cNvSpPr>
          <p:nvPr userDrawn="1"/>
        </p:nvSpPr>
        <p:spPr>
          <a:xfrm>
            <a:off x="8744793" y="5003416"/>
            <a:ext cx="2946400" cy="347132"/>
          </a:xfrm>
          <a:prstGeom prst="rect">
            <a:avLst/>
          </a:prstGeom>
        </p:spPr>
        <p:txBody>
          <a:bodyPr t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0000"/>
                </a:solidFill>
                <a:latin typeface="Gilroy Bold" panose="00000800000000000000" pitchFamily="50" charset="0"/>
              </a:rPr>
              <a:t>Tips</a:t>
            </a:r>
            <a:r>
              <a:rPr lang="en-US" sz="1800" b="1" dirty="0">
                <a:solidFill>
                  <a:srgbClr val="8C2332"/>
                </a:solidFill>
                <a:latin typeface="Gilroy Bold" panose="00000800000000000000" pitchFamily="50" charset="0"/>
              </a:rPr>
              <a:t> Saving</a:t>
            </a:r>
          </a:p>
        </p:txBody>
      </p:sp>
    </p:spTree>
    <p:extLst>
      <p:ext uri="{BB962C8B-B14F-4D97-AF65-F5344CB8AC3E}">
        <p14:creationId xmlns:p14="http://schemas.microsoft.com/office/powerpoint/2010/main" val="19303042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5834018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89" r:id="rId11"/>
    <p:sldLayoutId id="2147483790" r:id="rId12"/>
    <p:sldLayoutId id="2147483788" r:id="rId13"/>
    <p:sldLayoutId id="2147483750"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90" r:id="rId23"/>
    <p:sldLayoutId id="2147483689" r:id="rId24"/>
    <p:sldLayoutId id="2147483691" r:id="rId25"/>
    <p:sldLayoutId id="2147483692" r:id="rId26"/>
    <p:sldLayoutId id="2147483693" r:id="rId27"/>
    <p:sldLayoutId id="2147483694" r:id="rId28"/>
    <p:sldLayoutId id="2147483695" r:id="rId29"/>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8FFE41A-7E07-4F5C-BB7D-322125A7D01E}"/>
              </a:ext>
            </a:extLst>
          </p:cNvPr>
          <p:cNvSpPr txBox="1">
            <a:spLocks/>
          </p:cNvSpPr>
          <p:nvPr userDrawn="1"/>
        </p:nvSpPr>
        <p:spPr>
          <a:xfrm>
            <a:off x="864080" y="481823"/>
            <a:ext cx="10488710" cy="540707"/>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Need and/or Merit</a:t>
            </a:r>
            <a:r>
              <a:rPr lang="en-US" dirty="0">
                <a:solidFill>
                  <a:schemeClr val="accent1"/>
                </a:solidFill>
              </a:rPr>
              <a:t> Based Aid</a:t>
            </a:r>
          </a:p>
        </p:txBody>
      </p:sp>
      <p:sp>
        <p:nvSpPr>
          <p:cNvPr id="8" name="Text Placeholder 10">
            <a:extLst>
              <a:ext uri="{FF2B5EF4-FFF2-40B4-BE49-F238E27FC236}">
                <a16:creationId xmlns:a16="http://schemas.microsoft.com/office/drawing/2014/main" id="{C1864D6A-5AE0-4E76-B621-32ADD6E63C10}"/>
              </a:ext>
            </a:extLst>
          </p:cNvPr>
          <p:cNvSpPr txBox="1">
            <a:spLocks/>
          </p:cNvSpPr>
          <p:nvPr userDrawn="1"/>
        </p:nvSpPr>
        <p:spPr>
          <a:xfrm>
            <a:off x="864083" y="1839209"/>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Based on family’s financial need</a:t>
            </a:r>
            <a:endParaRPr lang="en-US" sz="1200" dirty="0">
              <a:solidFill>
                <a:srgbClr val="7F7F7F"/>
              </a:solidFill>
              <a:latin typeface="Klinic Slab Book" pitchFamily="50" charset="0"/>
            </a:endParaRPr>
          </a:p>
        </p:txBody>
      </p:sp>
      <p:sp>
        <p:nvSpPr>
          <p:cNvPr id="9" name="Text Placeholder 11">
            <a:extLst>
              <a:ext uri="{FF2B5EF4-FFF2-40B4-BE49-F238E27FC236}">
                <a16:creationId xmlns:a16="http://schemas.microsoft.com/office/drawing/2014/main" id="{0B591A03-93D5-40DF-B619-4F009DD606A9}"/>
              </a:ext>
            </a:extLst>
          </p:cNvPr>
          <p:cNvSpPr txBox="1">
            <a:spLocks/>
          </p:cNvSpPr>
          <p:nvPr userDrawn="1"/>
        </p:nvSpPr>
        <p:spPr>
          <a:xfrm>
            <a:off x="864080" y="1471664"/>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Need-</a:t>
            </a:r>
            <a:r>
              <a:rPr lang="en-US" sz="1600" b="1" dirty="0">
                <a:solidFill>
                  <a:srgbClr val="8C2332"/>
                </a:solidFill>
                <a:latin typeface="Gilroy Bold" panose="00000800000000000000" pitchFamily="50" charset="0"/>
              </a:rPr>
              <a:t>Based</a:t>
            </a:r>
          </a:p>
        </p:txBody>
      </p:sp>
      <p:sp>
        <p:nvSpPr>
          <p:cNvPr id="10" name="Text Placeholder 10">
            <a:extLst>
              <a:ext uri="{FF2B5EF4-FFF2-40B4-BE49-F238E27FC236}">
                <a16:creationId xmlns:a16="http://schemas.microsoft.com/office/drawing/2014/main" id="{C870012B-7910-4B5B-AFA7-E8B68A1E5320}"/>
              </a:ext>
            </a:extLst>
          </p:cNvPr>
          <p:cNvSpPr txBox="1">
            <a:spLocks/>
          </p:cNvSpPr>
          <p:nvPr userDrawn="1"/>
        </p:nvSpPr>
        <p:spPr>
          <a:xfrm>
            <a:off x="864083" y="2799144"/>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Grants, loans and/or work-study</a:t>
            </a:r>
            <a:endParaRPr lang="en-US" sz="1200" dirty="0">
              <a:solidFill>
                <a:srgbClr val="7F7F7F"/>
              </a:solidFill>
              <a:latin typeface="Klinic Slab Book" pitchFamily="50" charset="0"/>
            </a:endParaRPr>
          </a:p>
        </p:txBody>
      </p:sp>
      <p:sp>
        <p:nvSpPr>
          <p:cNvPr id="11" name="Text Placeholder 11">
            <a:extLst>
              <a:ext uri="{FF2B5EF4-FFF2-40B4-BE49-F238E27FC236}">
                <a16:creationId xmlns:a16="http://schemas.microsoft.com/office/drawing/2014/main" id="{7C4EAEBB-859A-40F0-A7E7-A9BCEF73A13E}"/>
              </a:ext>
            </a:extLst>
          </p:cNvPr>
          <p:cNvSpPr txBox="1">
            <a:spLocks/>
          </p:cNvSpPr>
          <p:nvPr userDrawn="1"/>
        </p:nvSpPr>
        <p:spPr>
          <a:xfrm>
            <a:off x="864080" y="2452012"/>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Includes</a:t>
            </a:r>
            <a:endParaRPr lang="en-US" sz="1600" b="1" dirty="0">
              <a:solidFill>
                <a:srgbClr val="8C2332"/>
              </a:solidFill>
              <a:latin typeface="Gilroy Bold" panose="00000800000000000000" pitchFamily="50" charset="0"/>
            </a:endParaRPr>
          </a:p>
        </p:txBody>
      </p:sp>
      <p:sp>
        <p:nvSpPr>
          <p:cNvPr id="12" name="Text Placeholder 10">
            <a:extLst>
              <a:ext uri="{FF2B5EF4-FFF2-40B4-BE49-F238E27FC236}">
                <a16:creationId xmlns:a16="http://schemas.microsoft.com/office/drawing/2014/main" id="{909BF42C-F6C6-4157-B105-E2C484010E72}"/>
              </a:ext>
            </a:extLst>
          </p:cNvPr>
          <p:cNvSpPr txBox="1">
            <a:spLocks/>
          </p:cNvSpPr>
          <p:nvPr userDrawn="1"/>
        </p:nvSpPr>
        <p:spPr>
          <a:xfrm>
            <a:off x="864083" y="3834179"/>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All federal and most state and institutional aid based on need</a:t>
            </a:r>
            <a:endParaRPr lang="en-US" sz="1200" dirty="0">
              <a:solidFill>
                <a:srgbClr val="7F7F7F"/>
              </a:solidFill>
              <a:latin typeface="Klinic Slab Book" pitchFamily="50" charset="0"/>
            </a:endParaRPr>
          </a:p>
        </p:txBody>
      </p:sp>
      <p:sp>
        <p:nvSpPr>
          <p:cNvPr id="13" name="Text Placeholder 11">
            <a:extLst>
              <a:ext uri="{FF2B5EF4-FFF2-40B4-BE49-F238E27FC236}">
                <a16:creationId xmlns:a16="http://schemas.microsoft.com/office/drawing/2014/main" id="{DB166A72-A1AD-4280-A13A-A37D774DA559}"/>
              </a:ext>
            </a:extLst>
          </p:cNvPr>
          <p:cNvSpPr txBox="1">
            <a:spLocks/>
          </p:cNvSpPr>
          <p:nvPr userDrawn="1"/>
        </p:nvSpPr>
        <p:spPr>
          <a:xfrm>
            <a:off x="864080" y="3487047"/>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All </a:t>
            </a:r>
            <a:r>
              <a:rPr lang="en-US" sz="1600" b="1" dirty="0">
                <a:solidFill>
                  <a:srgbClr val="8C2332"/>
                </a:solidFill>
                <a:latin typeface="Gilroy Bold" panose="00000800000000000000" pitchFamily="50" charset="0"/>
              </a:rPr>
              <a:t>Federal</a:t>
            </a:r>
          </a:p>
        </p:txBody>
      </p:sp>
      <p:sp>
        <p:nvSpPr>
          <p:cNvPr id="14" name="Text Placeholder 5">
            <a:extLst>
              <a:ext uri="{FF2B5EF4-FFF2-40B4-BE49-F238E27FC236}">
                <a16:creationId xmlns:a16="http://schemas.microsoft.com/office/drawing/2014/main" id="{74C9B162-EA87-447E-BA24-E39F7F979ADF}"/>
              </a:ext>
            </a:extLst>
          </p:cNvPr>
          <p:cNvSpPr txBox="1">
            <a:spLocks/>
          </p:cNvSpPr>
          <p:nvPr userDrawn="1"/>
        </p:nvSpPr>
        <p:spPr>
          <a:xfrm>
            <a:off x="9351377" y="2452012"/>
            <a:ext cx="1484552" cy="375004"/>
          </a:xfrm>
          <a:prstGeom prst="rect">
            <a:avLst/>
          </a:prstGeom>
        </p:spPr>
        <p:txBody>
          <a:bodyPr>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COA</a:t>
            </a:r>
            <a:endParaRPr lang="en-US">
              <a:solidFill>
                <a:schemeClr val="accent1"/>
              </a:solidFill>
            </a:endParaRPr>
          </a:p>
        </p:txBody>
      </p:sp>
      <p:sp>
        <p:nvSpPr>
          <p:cNvPr id="15" name="Text Placeholder 5">
            <a:extLst>
              <a:ext uri="{FF2B5EF4-FFF2-40B4-BE49-F238E27FC236}">
                <a16:creationId xmlns:a16="http://schemas.microsoft.com/office/drawing/2014/main" id="{F7B0C1CE-87AF-4B56-9893-C24DCA368F4C}"/>
              </a:ext>
            </a:extLst>
          </p:cNvPr>
          <p:cNvSpPr txBox="1">
            <a:spLocks/>
          </p:cNvSpPr>
          <p:nvPr userDrawn="1"/>
        </p:nvSpPr>
        <p:spPr>
          <a:xfrm>
            <a:off x="3864178" y="2452012"/>
            <a:ext cx="1484552" cy="375004"/>
          </a:xfrm>
          <a:prstGeom prst="rect">
            <a:avLst/>
          </a:prstGeom>
        </p:spPr>
        <p:txBody>
          <a:bodyP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3900" b="1" i="0" u="none" strike="noStrike" kern="1200"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t>
            </a:r>
            <a:endParaRPr lang="en-US">
              <a:solidFill>
                <a:schemeClr val="accent1"/>
              </a:solidFill>
            </a:endParaRPr>
          </a:p>
        </p:txBody>
      </p:sp>
      <p:sp>
        <p:nvSpPr>
          <p:cNvPr id="16" name="Text Placeholder 10">
            <a:extLst>
              <a:ext uri="{FF2B5EF4-FFF2-40B4-BE49-F238E27FC236}">
                <a16:creationId xmlns:a16="http://schemas.microsoft.com/office/drawing/2014/main" id="{1E6576E2-2935-4909-BA49-6CA879AA7B19}"/>
              </a:ext>
            </a:extLst>
          </p:cNvPr>
          <p:cNvSpPr txBox="1">
            <a:spLocks/>
          </p:cNvSpPr>
          <p:nvPr userDrawn="1"/>
        </p:nvSpPr>
        <p:spPr>
          <a:xfrm>
            <a:off x="5683613" y="1859622"/>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Based on family’s financial need</a:t>
            </a:r>
            <a:endParaRPr lang="en-US" sz="1200" dirty="0">
              <a:solidFill>
                <a:srgbClr val="7F7F7F"/>
              </a:solidFill>
              <a:latin typeface="Klinic Slab Book" pitchFamily="50" charset="0"/>
            </a:endParaRPr>
          </a:p>
        </p:txBody>
      </p:sp>
      <p:sp>
        <p:nvSpPr>
          <p:cNvPr id="17" name="Text Placeholder 11">
            <a:extLst>
              <a:ext uri="{FF2B5EF4-FFF2-40B4-BE49-F238E27FC236}">
                <a16:creationId xmlns:a16="http://schemas.microsoft.com/office/drawing/2014/main" id="{F038B2CB-B294-4696-9C68-DAF710F1A3FB}"/>
              </a:ext>
            </a:extLst>
          </p:cNvPr>
          <p:cNvSpPr txBox="1">
            <a:spLocks/>
          </p:cNvSpPr>
          <p:nvPr userDrawn="1"/>
        </p:nvSpPr>
        <p:spPr>
          <a:xfrm>
            <a:off x="5683610" y="1492077"/>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Need-</a:t>
            </a:r>
            <a:r>
              <a:rPr lang="en-US" sz="1600" b="1" dirty="0">
                <a:solidFill>
                  <a:srgbClr val="8C2332"/>
                </a:solidFill>
                <a:latin typeface="Gilroy Bold" panose="00000800000000000000" pitchFamily="50" charset="0"/>
              </a:rPr>
              <a:t>Based</a:t>
            </a:r>
          </a:p>
        </p:txBody>
      </p:sp>
      <p:sp>
        <p:nvSpPr>
          <p:cNvPr id="18" name="Text Placeholder 10">
            <a:extLst>
              <a:ext uri="{FF2B5EF4-FFF2-40B4-BE49-F238E27FC236}">
                <a16:creationId xmlns:a16="http://schemas.microsoft.com/office/drawing/2014/main" id="{3E1A0FDF-0586-40B2-8EC2-D265833D97A2}"/>
              </a:ext>
            </a:extLst>
          </p:cNvPr>
          <p:cNvSpPr txBox="1">
            <a:spLocks/>
          </p:cNvSpPr>
          <p:nvPr userDrawn="1"/>
        </p:nvSpPr>
        <p:spPr>
          <a:xfrm>
            <a:off x="5683613" y="2819557"/>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Grants, loans and/or work-study</a:t>
            </a:r>
            <a:endParaRPr lang="en-US" sz="1200" dirty="0">
              <a:solidFill>
                <a:srgbClr val="7F7F7F"/>
              </a:solidFill>
              <a:latin typeface="Klinic Slab Book" pitchFamily="50" charset="0"/>
            </a:endParaRPr>
          </a:p>
        </p:txBody>
      </p:sp>
      <p:sp>
        <p:nvSpPr>
          <p:cNvPr id="19" name="Text Placeholder 11">
            <a:extLst>
              <a:ext uri="{FF2B5EF4-FFF2-40B4-BE49-F238E27FC236}">
                <a16:creationId xmlns:a16="http://schemas.microsoft.com/office/drawing/2014/main" id="{0DF7A6C7-A960-4708-A600-47A83975C44C}"/>
              </a:ext>
            </a:extLst>
          </p:cNvPr>
          <p:cNvSpPr txBox="1">
            <a:spLocks/>
          </p:cNvSpPr>
          <p:nvPr userDrawn="1"/>
        </p:nvSpPr>
        <p:spPr>
          <a:xfrm>
            <a:off x="5683610" y="2472425"/>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Includes</a:t>
            </a:r>
            <a:endParaRPr lang="en-US" sz="1600" b="1" dirty="0">
              <a:solidFill>
                <a:srgbClr val="8C2332"/>
              </a:solidFill>
              <a:latin typeface="Gilroy Bold" panose="00000800000000000000" pitchFamily="50" charset="0"/>
            </a:endParaRPr>
          </a:p>
        </p:txBody>
      </p:sp>
      <p:sp>
        <p:nvSpPr>
          <p:cNvPr id="20" name="Text Placeholder 10">
            <a:extLst>
              <a:ext uri="{FF2B5EF4-FFF2-40B4-BE49-F238E27FC236}">
                <a16:creationId xmlns:a16="http://schemas.microsoft.com/office/drawing/2014/main" id="{A72CD163-95B6-4298-958C-46A74E4A1AEB}"/>
              </a:ext>
            </a:extLst>
          </p:cNvPr>
          <p:cNvSpPr txBox="1">
            <a:spLocks/>
          </p:cNvSpPr>
          <p:nvPr userDrawn="1"/>
        </p:nvSpPr>
        <p:spPr>
          <a:xfrm>
            <a:off x="5683613" y="3854592"/>
            <a:ext cx="2817526"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200" dirty="0">
                <a:solidFill>
                  <a:srgbClr val="7F7F7F"/>
                </a:solidFill>
                <a:latin typeface="Klinic Slab Book" pitchFamily="50" charset="0"/>
              </a:rPr>
              <a:t>All federal and most state and institutional aid based on need</a:t>
            </a:r>
            <a:endParaRPr lang="en-US" sz="1200" dirty="0">
              <a:solidFill>
                <a:srgbClr val="7F7F7F"/>
              </a:solidFill>
              <a:latin typeface="Klinic Slab Book" pitchFamily="50" charset="0"/>
            </a:endParaRPr>
          </a:p>
        </p:txBody>
      </p:sp>
      <p:sp>
        <p:nvSpPr>
          <p:cNvPr id="21" name="Text Placeholder 11">
            <a:extLst>
              <a:ext uri="{FF2B5EF4-FFF2-40B4-BE49-F238E27FC236}">
                <a16:creationId xmlns:a16="http://schemas.microsoft.com/office/drawing/2014/main" id="{54FBA826-610D-4F79-A667-6D921E7A247F}"/>
              </a:ext>
            </a:extLst>
          </p:cNvPr>
          <p:cNvSpPr txBox="1">
            <a:spLocks/>
          </p:cNvSpPr>
          <p:nvPr userDrawn="1"/>
        </p:nvSpPr>
        <p:spPr>
          <a:xfrm>
            <a:off x="5683610" y="3507460"/>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lroy Bold" panose="00000800000000000000" pitchFamily="50" charset="0"/>
              </a:rPr>
              <a:t>All </a:t>
            </a:r>
            <a:r>
              <a:rPr lang="en-US" sz="1600" b="1" dirty="0">
                <a:solidFill>
                  <a:srgbClr val="8C2332"/>
                </a:solidFill>
                <a:latin typeface="Gilroy Bold" panose="00000800000000000000" pitchFamily="50" charset="0"/>
              </a:rPr>
              <a:t>Federal</a:t>
            </a:r>
          </a:p>
        </p:txBody>
      </p:sp>
    </p:spTree>
    <p:extLst>
      <p:ext uri="{BB962C8B-B14F-4D97-AF65-F5344CB8AC3E}">
        <p14:creationId xmlns:p14="http://schemas.microsoft.com/office/powerpoint/2010/main" val="347616919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21657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3912" r:id="rId34"/>
    <p:sldLayoutId id="2147483913" r:id="rId35"/>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94680"/>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4106" r:id="rId29"/>
  </p:sldLayoutIdLst>
  <p:txStyles>
    <p:titleStyle>
      <a:lvl1pPr algn="l" defTabSz="91360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360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228600" algn="l" defTabSz="913607"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3607"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3607"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360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807" indent="-227807" algn="l" defTabSz="91360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007" indent="-227807" algn="l" defTabSz="913607"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207" indent="-227807" algn="l" defTabSz="91360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407" indent="-227807" algn="l" defTabSz="913607"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6607" indent="-227807" algn="l" defTabSz="913607"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82690484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32" r:id="rId30"/>
    <p:sldLayoutId id="2147484033" r:id="rId31"/>
    <p:sldLayoutId id="2147484035" r:id="rId32"/>
    <p:sldLayoutId id="2147484036" r:id="rId33"/>
    <p:sldLayoutId id="2147484067" r:id="rId34"/>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977478"/>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 id="2147484091" r:id="rId21"/>
    <p:sldLayoutId id="2147484092" r:id="rId22"/>
    <p:sldLayoutId id="2147484093" r:id="rId23"/>
    <p:sldLayoutId id="2147484094" r:id="rId24"/>
    <p:sldLayoutId id="2147484095" r:id="rId25"/>
    <p:sldLayoutId id="2147484096" r:id="rId26"/>
    <p:sldLayoutId id="2147484097" r:id="rId27"/>
    <p:sldLayoutId id="2147484098" r:id="rId28"/>
    <p:sldLayoutId id="2147484099" r:id="rId29"/>
    <p:sldLayoutId id="2147484100" r:id="rId30"/>
    <p:sldLayoutId id="2147484101" r:id="rId31"/>
    <p:sldLayoutId id="2147484102" r:id="rId32"/>
    <p:sldLayoutId id="2147484103" r:id="rId33"/>
    <p:sldLayoutId id="2147484104" r:id="rId34"/>
    <p:sldLayoutId id="2147484105"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03.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5.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0.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svg"/><Relationship Id="rId7" Type="http://schemas.openxmlformats.org/officeDocument/2006/relationships/image" Target="../media/image37.svg"/><Relationship Id="rId2" Type="http://schemas.openxmlformats.org/officeDocument/2006/relationships/image" Target="../media/image38.png"/><Relationship Id="rId1" Type="http://schemas.openxmlformats.org/officeDocument/2006/relationships/slideLayout" Target="../slideLayouts/slideLayout127.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5.svg"/><Relationship Id="rId10" Type="http://schemas.openxmlformats.org/officeDocument/2006/relationships/image" Target="../media/image41.jpeg"/><Relationship Id="rId4" Type="http://schemas.openxmlformats.org/officeDocument/2006/relationships/image" Target="../media/image39.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3.xml"/><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0C3D5-CED6-43AD-A2E0-F2968926E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
            <a:ext cx="12192000" cy="6856660"/>
          </a:xfrm>
          <a:prstGeom prst="rect">
            <a:avLst/>
          </a:prstGeom>
        </p:spPr>
      </p:pic>
      <p:sp>
        <p:nvSpPr>
          <p:cNvPr id="12" name="Text Placeholder 8">
            <a:extLst>
              <a:ext uri="{FF2B5EF4-FFF2-40B4-BE49-F238E27FC236}">
                <a16:creationId xmlns:a16="http://schemas.microsoft.com/office/drawing/2014/main" id="{C596721C-EDDC-403C-A0E7-FF70509E945C}"/>
              </a:ext>
            </a:extLst>
          </p:cNvPr>
          <p:cNvSpPr txBox="1">
            <a:spLocks/>
          </p:cNvSpPr>
          <p:nvPr/>
        </p:nvSpPr>
        <p:spPr>
          <a:xfrm>
            <a:off x="1245423" y="2325095"/>
            <a:ext cx="9280808" cy="865117"/>
          </a:xfrm>
          <a:prstGeom prst="rect">
            <a:avLst/>
          </a:prstGeom>
        </p:spPr>
        <p:txBody>
          <a:bodyPr lIns="91440">
            <a:no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7200" kern="0" dirty="0" smtClean="0">
                <a:solidFill>
                  <a:schemeClr val="bg1"/>
                </a:solidFill>
              </a:rPr>
              <a:t>America Saves Panel</a:t>
            </a:r>
            <a:endParaRPr lang="en-US" sz="4400" kern="0" dirty="0">
              <a:solidFill>
                <a:schemeClr val="bg1"/>
              </a:solidFill>
            </a:endParaRPr>
          </a:p>
        </p:txBody>
      </p:sp>
      <p:sp>
        <p:nvSpPr>
          <p:cNvPr id="14" name="TextBox 13">
            <a:extLst>
              <a:ext uri="{FF2B5EF4-FFF2-40B4-BE49-F238E27FC236}">
                <a16:creationId xmlns:a16="http://schemas.microsoft.com/office/drawing/2014/main" id="{AA59C499-E632-4220-ADBE-EF502204DBB4}"/>
              </a:ext>
            </a:extLst>
          </p:cNvPr>
          <p:cNvSpPr txBox="1"/>
          <p:nvPr/>
        </p:nvSpPr>
        <p:spPr>
          <a:xfrm>
            <a:off x="1245423" y="3460254"/>
            <a:ext cx="996385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2750">
              <a:spcBef>
                <a:spcPts val="2950"/>
              </a:spcBef>
              <a:buSzPct val="125000"/>
            </a:pPr>
            <a:r>
              <a:rPr lang="en-US" sz="3600" kern="0" smtClean="0">
                <a:solidFill>
                  <a:schemeClr val="bg1"/>
                </a:solidFill>
                <a:latin typeface="Gilroy Black" panose="00000A00000000000000" pitchFamily="50" charset="0"/>
                <a:sym typeface="Helvetica Neue"/>
              </a:rPr>
              <a:t>SAVING AT ANY AGE</a:t>
            </a:r>
            <a:endParaRPr lang="en-US" sz="3600" kern="0" dirty="0">
              <a:solidFill>
                <a:schemeClr val="bg1"/>
              </a:solidFill>
              <a:latin typeface="Gilroy Black" panose="00000A00000000000000" pitchFamily="50" charset="0"/>
              <a:sym typeface="Helvetica Neue"/>
            </a:endParaRPr>
          </a:p>
        </p:txBody>
      </p:sp>
      <p:cxnSp>
        <p:nvCxnSpPr>
          <p:cNvPr id="17" name="Straight Connector 16">
            <a:extLst>
              <a:ext uri="{FF2B5EF4-FFF2-40B4-BE49-F238E27FC236}">
                <a16:creationId xmlns:a16="http://schemas.microsoft.com/office/drawing/2014/main" id="{EB5BDB2C-E3B0-4933-812B-EB8DECC6D745}"/>
              </a:ext>
            </a:extLst>
          </p:cNvPr>
          <p:cNvCxnSpPr>
            <a:cxnSpLocks/>
          </p:cNvCxnSpPr>
          <p:nvPr/>
        </p:nvCxnSpPr>
        <p:spPr>
          <a:xfrm>
            <a:off x="1337573" y="4222691"/>
            <a:ext cx="3507696" cy="0"/>
          </a:xfrm>
          <a:prstGeom prst="line">
            <a:avLst/>
          </a:prstGeom>
          <a:noFill/>
          <a:ln w="25400" cap="flat">
            <a:solidFill>
              <a:srgbClr val="15AC6A"/>
            </a:solidFill>
            <a:prstDash val="solid"/>
            <a:miter lim="400000"/>
          </a:ln>
          <a:effectLst/>
          <a:sp3d/>
        </p:spPr>
        <p:style>
          <a:lnRef idx="0">
            <a:scrgbClr r="0" g="0" b="0"/>
          </a:lnRef>
          <a:fillRef idx="0">
            <a:scrgbClr r="0" g="0" b="0"/>
          </a:fillRef>
          <a:effectRef idx="0">
            <a:scrgbClr r="0" g="0" b="0"/>
          </a:effectRef>
          <a:fontRef idx="none"/>
        </p:style>
      </p:cxnSp>
      <p:pic>
        <p:nvPicPr>
          <p:cNvPr id="19" name="Picture 18">
            <a:extLst>
              <a:ext uri="{FF2B5EF4-FFF2-40B4-BE49-F238E27FC236}">
                <a16:creationId xmlns:a16="http://schemas.microsoft.com/office/drawing/2014/main" id="{363C34B9-070D-42D3-8F6B-B768A808A5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795" y="5504516"/>
            <a:ext cx="2768267" cy="5560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573" y="260498"/>
            <a:ext cx="2230135" cy="1448140"/>
          </a:xfrm>
          <a:prstGeom prst="rect">
            <a:avLst/>
          </a:prstGeom>
        </p:spPr>
      </p:pic>
    </p:spTree>
    <p:extLst>
      <p:ext uri="{BB962C8B-B14F-4D97-AF65-F5344CB8AC3E}">
        <p14:creationId xmlns:p14="http://schemas.microsoft.com/office/powerpoint/2010/main" val="68149434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D84A2-CFF1-4277-8ECC-FF83819593E4}"/>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4" name="Text Placeholder 13">
            <a:extLst>
              <a:ext uri="{FF2B5EF4-FFF2-40B4-BE49-F238E27FC236}">
                <a16:creationId xmlns:a16="http://schemas.microsoft.com/office/drawing/2014/main" id="{74DF949C-5E9E-544B-A909-383B2639D676}"/>
              </a:ext>
            </a:extLst>
          </p:cNvPr>
          <p:cNvSpPr>
            <a:spLocks noGrp="1"/>
          </p:cNvSpPr>
          <p:nvPr>
            <p:ph type="body" sz="quarter" idx="12"/>
          </p:nvPr>
        </p:nvSpPr>
        <p:spPr>
          <a:xfrm>
            <a:off x="1384533" y="2532050"/>
            <a:ext cx="9422933" cy="1169551"/>
          </a:xfrm>
        </p:spPr>
        <p:txBody>
          <a:bodyPr wrap="square">
            <a:spAutoFit/>
          </a:bodyPr>
          <a:lstStyle/>
          <a:p>
            <a:r>
              <a:rPr lang="en-US" sz="7000" b="0" dirty="0" smtClean="0">
                <a:solidFill>
                  <a:schemeClr val="bg1"/>
                </a:solidFill>
                <a:latin typeface="Klinic Slab Book" pitchFamily="50" charset="0"/>
              </a:rPr>
              <a:t>Question?</a:t>
            </a:r>
            <a:endParaRPr lang="en-US" sz="7000" b="0" dirty="0">
              <a:solidFill>
                <a:schemeClr val="bg1"/>
              </a:solidFill>
              <a:latin typeface="Klinic Slab Book" pitchFamily="50" charset="0"/>
            </a:endParaRPr>
          </a:p>
        </p:txBody>
      </p:sp>
      <p:pic>
        <p:nvPicPr>
          <p:cNvPr id="9" name="Picture 8">
            <a:extLst>
              <a:ext uri="{FF2B5EF4-FFF2-40B4-BE49-F238E27FC236}">
                <a16:creationId xmlns:a16="http://schemas.microsoft.com/office/drawing/2014/main" id="{ABB3FFA5-0E90-4C2F-9836-9861F493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1399"/>
            <a:ext cx="14126482" cy="9417654"/>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261451" y="-330090"/>
            <a:ext cx="12556021"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 Placeholder 10">
            <a:extLst>
              <a:ext uri="{FF2B5EF4-FFF2-40B4-BE49-F238E27FC236}">
                <a16:creationId xmlns:a16="http://schemas.microsoft.com/office/drawing/2014/main" id="{B1189E3B-3C51-DC4E-B7FF-508E058A76B9}"/>
              </a:ext>
            </a:extLst>
          </p:cNvPr>
          <p:cNvSpPr txBox="1">
            <a:spLocks/>
          </p:cNvSpPr>
          <p:nvPr/>
        </p:nvSpPr>
        <p:spPr>
          <a:xfrm>
            <a:off x="1944310" y="2277428"/>
            <a:ext cx="8303378" cy="1754326"/>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schemeClr val="bg1"/>
                </a:solidFill>
                <a:latin typeface="Klinic Slab Book" pitchFamily="50" charset="0"/>
              </a:rPr>
              <a:t> I’m 70 and just started saving. What should I do?</a:t>
            </a:r>
            <a:endParaRPr kumimoji="0" lang="en-US" sz="5400" b="0" i="0" u="none" strike="noStrike" kern="1200" cap="none" spc="-150" normalizeH="0" baseline="0" noProof="0" dirty="0">
              <a:ln>
                <a:noFill/>
              </a:ln>
              <a:solidFill>
                <a:schemeClr val="bg1"/>
              </a:solidFill>
              <a:effectLst/>
              <a:uLnTx/>
              <a:uFillTx/>
              <a:latin typeface="Klinic Slab Book" pitchFamily="50" charset="0"/>
            </a:endParaRPr>
          </a:p>
        </p:txBody>
      </p:sp>
    </p:spTree>
    <p:extLst>
      <p:ext uri="{BB962C8B-B14F-4D97-AF65-F5344CB8AC3E}">
        <p14:creationId xmlns:p14="http://schemas.microsoft.com/office/powerpoint/2010/main" val="2054013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D84A2-CFF1-4277-8ECC-FF83819593E4}"/>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4" name="Text Placeholder 13">
            <a:extLst>
              <a:ext uri="{FF2B5EF4-FFF2-40B4-BE49-F238E27FC236}">
                <a16:creationId xmlns:a16="http://schemas.microsoft.com/office/drawing/2014/main" id="{74DF949C-5E9E-544B-A909-383B2639D676}"/>
              </a:ext>
            </a:extLst>
          </p:cNvPr>
          <p:cNvSpPr>
            <a:spLocks noGrp="1"/>
          </p:cNvSpPr>
          <p:nvPr>
            <p:ph type="body" sz="quarter" idx="12"/>
          </p:nvPr>
        </p:nvSpPr>
        <p:spPr>
          <a:xfrm>
            <a:off x="1384533" y="2532050"/>
            <a:ext cx="9422933" cy="1169551"/>
          </a:xfrm>
        </p:spPr>
        <p:txBody>
          <a:bodyPr wrap="square">
            <a:spAutoFit/>
          </a:bodyPr>
          <a:lstStyle/>
          <a:p>
            <a:r>
              <a:rPr lang="en-US" sz="7000" b="0" dirty="0" smtClean="0">
                <a:solidFill>
                  <a:schemeClr val="bg1"/>
                </a:solidFill>
                <a:latin typeface="Klinic Slab Book" pitchFamily="50" charset="0"/>
              </a:rPr>
              <a:t>Question?</a:t>
            </a:r>
            <a:endParaRPr lang="en-US" sz="7000" b="0" dirty="0">
              <a:solidFill>
                <a:schemeClr val="bg1"/>
              </a:solidFill>
              <a:latin typeface="Klinic Slab Book" pitchFamily="50" charset="0"/>
            </a:endParaRPr>
          </a:p>
        </p:txBody>
      </p:sp>
      <p:pic>
        <p:nvPicPr>
          <p:cNvPr id="9" name="Picture 8">
            <a:extLst>
              <a:ext uri="{FF2B5EF4-FFF2-40B4-BE49-F238E27FC236}">
                <a16:creationId xmlns:a16="http://schemas.microsoft.com/office/drawing/2014/main" id="{ABB3FFA5-0E90-4C2F-9836-9861F493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58" y="-836038"/>
            <a:ext cx="12493557" cy="8329038"/>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364022" y="-249606"/>
            <a:ext cx="12556021"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1" name="Text Placeholder 10">
            <a:extLst>
              <a:ext uri="{FF2B5EF4-FFF2-40B4-BE49-F238E27FC236}">
                <a16:creationId xmlns:a16="http://schemas.microsoft.com/office/drawing/2014/main" id="{B1189E3B-3C51-DC4E-B7FF-508E058A76B9}"/>
              </a:ext>
            </a:extLst>
          </p:cNvPr>
          <p:cNvSpPr txBox="1">
            <a:spLocks/>
          </p:cNvSpPr>
          <p:nvPr/>
        </p:nvSpPr>
        <p:spPr>
          <a:xfrm>
            <a:off x="2000424" y="2277428"/>
            <a:ext cx="8303378" cy="2585323"/>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prstClr val="white"/>
                </a:solidFill>
                <a:latin typeface="Klinic Slab Book" pitchFamily="50" charset="0"/>
              </a:rPr>
              <a:t>How to balance short, medium, and long-term savings priorities</a:t>
            </a:r>
            <a:r>
              <a:rPr lang="en-US" sz="5400" b="0" dirty="0" smtClean="0">
                <a:solidFill>
                  <a:prstClr val="white"/>
                </a:solidFill>
                <a:latin typeface="Klinic Slab Book" pitchFamily="50" charset="0"/>
              </a:rPr>
              <a:t>?</a:t>
            </a:r>
            <a:endParaRPr lang="en-US" sz="5400" b="0" dirty="0">
              <a:solidFill>
                <a:prstClr val="white"/>
              </a:solidFill>
              <a:latin typeface="Klinic Slab Book" pitchFamily="50" charset="0"/>
            </a:endParaRPr>
          </a:p>
        </p:txBody>
      </p:sp>
    </p:spTree>
    <p:extLst>
      <p:ext uri="{BB962C8B-B14F-4D97-AF65-F5344CB8AC3E}">
        <p14:creationId xmlns:p14="http://schemas.microsoft.com/office/powerpoint/2010/main" val="4092978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B1189E3B-3C51-DC4E-B7FF-508E058A76B9}"/>
              </a:ext>
            </a:extLst>
          </p:cNvPr>
          <p:cNvSpPr txBox="1">
            <a:spLocks/>
          </p:cNvSpPr>
          <p:nvPr/>
        </p:nvSpPr>
        <p:spPr>
          <a:xfrm>
            <a:off x="1430987" y="321869"/>
            <a:ext cx="9445932" cy="1754326"/>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prstClr val="black"/>
                </a:solidFill>
                <a:latin typeface="Klinic Slab Book" pitchFamily="50" charset="0"/>
              </a:rPr>
              <a:t>How to save </a:t>
            </a:r>
            <a:r>
              <a:rPr lang="en-US" sz="5400" b="0" dirty="0" smtClean="0">
                <a:solidFill>
                  <a:prstClr val="black"/>
                </a:solidFill>
                <a:latin typeface="Klinic Slab Book" pitchFamily="50" charset="0"/>
              </a:rPr>
              <a:t>for college expenses? As parents and students?</a:t>
            </a:r>
            <a:endParaRPr kumimoji="0" lang="en-US" sz="5400" b="0" i="0" u="none" strike="noStrike" kern="1200" cap="none" spc="-150" normalizeH="0" baseline="0" noProof="0" dirty="0">
              <a:ln>
                <a:noFill/>
              </a:ln>
              <a:solidFill>
                <a:prstClr val="black"/>
              </a:solidFill>
              <a:effectLst/>
              <a:uLnTx/>
              <a:uFillTx/>
              <a:latin typeface="Klinic Slab Book" pitchFamily="50" charset="0"/>
              <a:ea typeface="+mn-ea"/>
            </a:endParaRPr>
          </a:p>
        </p:txBody>
      </p:sp>
      <p:pic>
        <p:nvPicPr>
          <p:cNvPr id="4" name="Picture Placeholder 14">
            <a:extLst>
              <a:ext uri="{FF2B5EF4-FFF2-40B4-BE49-F238E27FC236}">
                <a16:creationId xmlns:a16="http://schemas.microsoft.com/office/drawing/2014/main" id="{93396C7F-E80B-4735-9622-A85D75D43000}"/>
              </a:ext>
            </a:extLst>
          </p:cNvPr>
          <p:cNvPicPr>
            <a:picLocks noChangeAspect="1"/>
          </p:cNvPicPr>
          <p:nvPr/>
        </p:nvPicPr>
        <p:blipFill rotWithShape="1">
          <a:blip r:embed="rId2">
            <a:extLst>
              <a:ext uri="{28A0092B-C50C-407E-A947-70E740481C1C}">
                <a14:useLocalDpi xmlns:a14="http://schemas.microsoft.com/office/drawing/2010/main" val="0"/>
              </a:ext>
            </a:extLst>
          </a:blip>
          <a:srcRect t="30593"/>
          <a:stretch/>
        </p:blipFill>
        <p:spPr>
          <a:xfrm>
            <a:off x="-122867" y="2402732"/>
            <a:ext cx="12314867" cy="5698246"/>
          </a:xfrm>
          <a:prstGeom prst="rect">
            <a:avLst/>
          </a:prstGeom>
        </p:spPr>
      </p:pic>
    </p:spTree>
    <p:extLst>
      <p:ext uri="{BB962C8B-B14F-4D97-AF65-F5344CB8AC3E}">
        <p14:creationId xmlns:p14="http://schemas.microsoft.com/office/powerpoint/2010/main" val="1087738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D84A2-CFF1-4277-8ECC-FF83819593E4}"/>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4" name="Text Placeholder 13">
            <a:extLst>
              <a:ext uri="{FF2B5EF4-FFF2-40B4-BE49-F238E27FC236}">
                <a16:creationId xmlns:a16="http://schemas.microsoft.com/office/drawing/2014/main" id="{74DF949C-5E9E-544B-A909-383B2639D676}"/>
              </a:ext>
            </a:extLst>
          </p:cNvPr>
          <p:cNvSpPr>
            <a:spLocks noGrp="1"/>
          </p:cNvSpPr>
          <p:nvPr>
            <p:ph type="body" sz="quarter" idx="12"/>
          </p:nvPr>
        </p:nvSpPr>
        <p:spPr>
          <a:xfrm>
            <a:off x="1384533" y="2532050"/>
            <a:ext cx="9422933" cy="1169551"/>
          </a:xfrm>
        </p:spPr>
        <p:txBody>
          <a:bodyPr wrap="square">
            <a:spAutoFit/>
          </a:bodyPr>
          <a:lstStyle/>
          <a:p>
            <a:r>
              <a:rPr lang="en-US" sz="7000" b="0" dirty="0" smtClean="0">
                <a:solidFill>
                  <a:schemeClr val="bg1"/>
                </a:solidFill>
                <a:latin typeface="Klinic Slab Book" pitchFamily="50" charset="0"/>
              </a:rPr>
              <a:t>Question?</a:t>
            </a:r>
            <a:endParaRPr lang="en-US" sz="7000" b="0" dirty="0">
              <a:solidFill>
                <a:schemeClr val="bg1"/>
              </a:solidFill>
              <a:latin typeface="Klinic Slab Book" pitchFamily="50" charset="0"/>
            </a:endParaRPr>
          </a:p>
        </p:txBody>
      </p:sp>
      <p:pic>
        <p:nvPicPr>
          <p:cNvPr id="9" name="Picture 8">
            <a:extLst>
              <a:ext uri="{FF2B5EF4-FFF2-40B4-BE49-F238E27FC236}">
                <a16:creationId xmlns:a16="http://schemas.microsoft.com/office/drawing/2014/main" id="{ABB3FFA5-0E90-4C2F-9836-9861F493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91" y="-797127"/>
            <a:ext cx="12562462" cy="8374974"/>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236750" y="-149087"/>
            <a:ext cx="12556021"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 Placeholder 10">
            <a:extLst>
              <a:ext uri="{FF2B5EF4-FFF2-40B4-BE49-F238E27FC236}">
                <a16:creationId xmlns:a16="http://schemas.microsoft.com/office/drawing/2014/main" id="{B1189E3B-3C51-DC4E-B7FF-508E058A76B9}"/>
              </a:ext>
            </a:extLst>
          </p:cNvPr>
          <p:cNvSpPr txBox="1">
            <a:spLocks/>
          </p:cNvSpPr>
          <p:nvPr/>
        </p:nvSpPr>
        <p:spPr>
          <a:xfrm>
            <a:off x="1487431" y="1888767"/>
            <a:ext cx="9445932" cy="2585323"/>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schemeClr val="bg1"/>
                </a:solidFill>
                <a:latin typeface="Klinic Slab Book" pitchFamily="50" charset="0"/>
              </a:rPr>
              <a:t>What savings mistakes have you made along the way and what lessons have you learned?</a:t>
            </a:r>
          </a:p>
        </p:txBody>
      </p:sp>
    </p:spTree>
    <p:extLst>
      <p:ext uri="{BB962C8B-B14F-4D97-AF65-F5344CB8AC3E}">
        <p14:creationId xmlns:p14="http://schemas.microsoft.com/office/powerpoint/2010/main" val="3182558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B1189E3B-3C51-DC4E-B7FF-508E058A76B9}"/>
              </a:ext>
            </a:extLst>
          </p:cNvPr>
          <p:cNvSpPr txBox="1">
            <a:spLocks/>
          </p:cNvSpPr>
          <p:nvPr/>
        </p:nvSpPr>
        <p:spPr>
          <a:xfrm>
            <a:off x="759359" y="421337"/>
            <a:ext cx="10400075" cy="2585323"/>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smtClean="0">
                <a:solidFill>
                  <a:prstClr val="black"/>
                </a:solidFill>
                <a:latin typeface="Klinic Slab Book" pitchFamily="50" charset="0"/>
              </a:rPr>
              <a:t>I am a student with a small income. What is the smartest thing to do with what I save?</a:t>
            </a:r>
            <a:endParaRPr lang="en-US" sz="5400" b="0" dirty="0">
              <a:solidFill>
                <a:prstClr val="black"/>
              </a:solidFill>
              <a:latin typeface="Klinic Slab Book" pitchFamily="50" charset="0"/>
            </a:endParaRPr>
          </a:p>
        </p:txBody>
      </p:sp>
      <p:pic>
        <p:nvPicPr>
          <p:cNvPr id="6" name="Picture Placeholder 14">
            <a:extLst>
              <a:ext uri="{FF2B5EF4-FFF2-40B4-BE49-F238E27FC236}">
                <a16:creationId xmlns:a16="http://schemas.microsoft.com/office/drawing/2014/main" id="{93396C7F-E80B-4735-9622-A85D75D43000}"/>
              </a:ext>
            </a:extLst>
          </p:cNvPr>
          <p:cNvPicPr>
            <a:picLocks noChangeAspect="1"/>
          </p:cNvPicPr>
          <p:nvPr/>
        </p:nvPicPr>
        <p:blipFill rotWithShape="1">
          <a:blip r:embed="rId2">
            <a:extLst>
              <a:ext uri="{28A0092B-C50C-407E-A947-70E740481C1C}">
                <a14:useLocalDpi xmlns:a14="http://schemas.microsoft.com/office/drawing/2010/main" val="0"/>
              </a:ext>
            </a:extLst>
          </a:blip>
          <a:srcRect t="15041"/>
          <a:stretch/>
        </p:blipFill>
        <p:spPr>
          <a:xfrm>
            <a:off x="-387246" y="3457835"/>
            <a:ext cx="12693283" cy="7189437"/>
          </a:xfrm>
          <a:prstGeom prst="rect">
            <a:avLst/>
          </a:prstGeom>
        </p:spPr>
      </p:pic>
    </p:spTree>
    <p:extLst>
      <p:ext uri="{BB962C8B-B14F-4D97-AF65-F5344CB8AC3E}">
        <p14:creationId xmlns:p14="http://schemas.microsoft.com/office/powerpoint/2010/main" val="4119732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D84A2-CFF1-4277-8ECC-FF83819593E4}"/>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4" name="Text Placeholder 13">
            <a:extLst>
              <a:ext uri="{FF2B5EF4-FFF2-40B4-BE49-F238E27FC236}">
                <a16:creationId xmlns:a16="http://schemas.microsoft.com/office/drawing/2014/main" id="{74DF949C-5E9E-544B-A909-383B2639D676}"/>
              </a:ext>
            </a:extLst>
          </p:cNvPr>
          <p:cNvSpPr>
            <a:spLocks noGrp="1"/>
          </p:cNvSpPr>
          <p:nvPr>
            <p:ph type="body" sz="quarter" idx="12"/>
          </p:nvPr>
        </p:nvSpPr>
        <p:spPr>
          <a:xfrm>
            <a:off x="1384533" y="2532050"/>
            <a:ext cx="9422933" cy="1169551"/>
          </a:xfrm>
        </p:spPr>
        <p:txBody>
          <a:bodyPr wrap="square">
            <a:spAutoFit/>
          </a:bodyPr>
          <a:lstStyle/>
          <a:p>
            <a:r>
              <a:rPr lang="en-US" sz="7000" b="0" dirty="0" smtClean="0">
                <a:solidFill>
                  <a:schemeClr val="bg1"/>
                </a:solidFill>
                <a:latin typeface="Klinic Slab Book" pitchFamily="50" charset="0"/>
              </a:rPr>
              <a:t>Question?</a:t>
            </a:r>
            <a:endParaRPr lang="en-US" sz="7000" b="0" dirty="0">
              <a:solidFill>
                <a:schemeClr val="bg1"/>
              </a:solidFill>
              <a:latin typeface="Klinic Slab Book" pitchFamily="50" charset="0"/>
            </a:endParaRPr>
          </a:p>
        </p:txBody>
      </p:sp>
      <p:pic>
        <p:nvPicPr>
          <p:cNvPr id="9" name="Picture 8">
            <a:extLst>
              <a:ext uri="{FF2B5EF4-FFF2-40B4-BE49-F238E27FC236}">
                <a16:creationId xmlns:a16="http://schemas.microsoft.com/office/drawing/2014/main" id="{ABB3FFA5-0E90-4C2F-9836-9861F493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912" y="-789183"/>
            <a:ext cx="14126482" cy="7448400"/>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261451" y="-330090"/>
            <a:ext cx="12556021"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 Placeholder 10">
            <a:extLst>
              <a:ext uri="{FF2B5EF4-FFF2-40B4-BE49-F238E27FC236}">
                <a16:creationId xmlns:a16="http://schemas.microsoft.com/office/drawing/2014/main" id="{B1189E3B-3C51-DC4E-B7FF-508E058A76B9}"/>
              </a:ext>
            </a:extLst>
          </p:cNvPr>
          <p:cNvSpPr txBox="1">
            <a:spLocks/>
          </p:cNvSpPr>
          <p:nvPr/>
        </p:nvSpPr>
        <p:spPr>
          <a:xfrm>
            <a:off x="1944310" y="2277428"/>
            <a:ext cx="8303378" cy="2585323"/>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schemeClr val="bg1"/>
                </a:solidFill>
                <a:latin typeface="Klinic Slab Book" pitchFamily="50" charset="0"/>
              </a:rPr>
              <a:t> I am a student with a small income. What is the smartest thing to do with what I save?</a:t>
            </a:r>
          </a:p>
        </p:txBody>
      </p:sp>
    </p:spTree>
    <p:extLst>
      <p:ext uri="{BB962C8B-B14F-4D97-AF65-F5344CB8AC3E}">
        <p14:creationId xmlns:p14="http://schemas.microsoft.com/office/powerpoint/2010/main" val="1018257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B1189E3B-3C51-DC4E-B7FF-508E058A76B9}"/>
              </a:ext>
            </a:extLst>
          </p:cNvPr>
          <p:cNvSpPr txBox="1">
            <a:spLocks/>
          </p:cNvSpPr>
          <p:nvPr/>
        </p:nvSpPr>
        <p:spPr>
          <a:xfrm>
            <a:off x="1430987" y="321869"/>
            <a:ext cx="9445932" cy="1754326"/>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prstClr val="black"/>
                </a:solidFill>
                <a:latin typeface="Klinic Slab Book" pitchFamily="50" charset="0"/>
              </a:rPr>
              <a:t>What are some saving strategies </a:t>
            </a:r>
            <a:r>
              <a:rPr lang="en-US" sz="5400" b="0" dirty="0" smtClean="0">
                <a:solidFill>
                  <a:prstClr val="black"/>
                </a:solidFill>
                <a:latin typeface="Klinic Slab Book" pitchFamily="50" charset="0"/>
              </a:rPr>
              <a:t>when you are on a tight budget</a:t>
            </a:r>
            <a:r>
              <a:rPr lang="en-US" sz="5400" b="0" dirty="0" smtClean="0">
                <a:solidFill>
                  <a:prstClr val="black"/>
                </a:solidFill>
                <a:latin typeface="Klinic Slab Book" pitchFamily="50" charset="0"/>
              </a:rPr>
              <a:t>?</a:t>
            </a:r>
            <a:endParaRPr lang="en-US" sz="5400" b="0" dirty="0">
              <a:solidFill>
                <a:prstClr val="black"/>
              </a:solidFill>
              <a:latin typeface="Klinic Slab Book" pitchFamily="50" charset="0"/>
            </a:endParaRPr>
          </a:p>
        </p:txBody>
      </p:sp>
      <p:pic>
        <p:nvPicPr>
          <p:cNvPr id="4" name="Picture Placeholder 14">
            <a:extLst>
              <a:ext uri="{FF2B5EF4-FFF2-40B4-BE49-F238E27FC236}">
                <a16:creationId xmlns:a16="http://schemas.microsoft.com/office/drawing/2014/main" id="{93396C7F-E80B-4735-9622-A85D75D43000}"/>
              </a:ext>
            </a:extLst>
          </p:cNvPr>
          <p:cNvPicPr>
            <a:picLocks noChangeAspect="1"/>
          </p:cNvPicPr>
          <p:nvPr/>
        </p:nvPicPr>
        <p:blipFill rotWithShape="1">
          <a:blip r:embed="rId2">
            <a:extLst>
              <a:ext uri="{28A0092B-C50C-407E-A947-70E740481C1C}">
                <a14:useLocalDpi xmlns:a14="http://schemas.microsoft.com/office/drawing/2010/main" val="0"/>
              </a:ext>
            </a:extLst>
          </a:blip>
          <a:srcRect t="18530"/>
          <a:stretch/>
        </p:blipFill>
        <p:spPr>
          <a:xfrm>
            <a:off x="-79217" y="2373549"/>
            <a:ext cx="12271217" cy="6466732"/>
          </a:xfrm>
          <a:prstGeom prst="rect">
            <a:avLst/>
          </a:prstGeom>
        </p:spPr>
      </p:pic>
    </p:spTree>
    <p:extLst>
      <p:ext uri="{BB962C8B-B14F-4D97-AF65-F5344CB8AC3E}">
        <p14:creationId xmlns:p14="http://schemas.microsoft.com/office/powerpoint/2010/main" val="2637509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D84A2-CFF1-4277-8ECC-FF83819593E4}"/>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4" name="Text Placeholder 13">
            <a:extLst>
              <a:ext uri="{FF2B5EF4-FFF2-40B4-BE49-F238E27FC236}">
                <a16:creationId xmlns:a16="http://schemas.microsoft.com/office/drawing/2014/main" id="{74DF949C-5E9E-544B-A909-383B2639D676}"/>
              </a:ext>
            </a:extLst>
          </p:cNvPr>
          <p:cNvSpPr>
            <a:spLocks noGrp="1"/>
          </p:cNvSpPr>
          <p:nvPr>
            <p:ph type="body" sz="quarter" idx="12"/>
          </p:nvPr>
        </p:nvSpPr>
        <p:spPr>
          <a:xfrm>
            <a:off x="1384533" y="2532050"/>
            <a:ext cx="9422933" cy="1169551"/>
          </a:xfrm>
        </p:spPr>
        <p:txBody>
          <a:bodyPr wrap="square">
            <a:spAutoFit/>
          </a:bodyPr>
          <a:lstStyle/>
          <a:p>
            <a:r>
              <a:rPr lang="en-US" sz="7000" b="0" dirty="0" smtClean="0">
                <a:solidFill>
                  <a:schemeClr val="bg1"/>
                </a:solidFill>
                <a:latin typeface="Klinic Slab Book" pitchFamily="50" charset="0"/>
              </a:rPr>
              <a:t>Question?</a:t>
            </a:r>
            <a:endParaRPr lang="en-US" sz="7000" b="0" dirty="0">
              <a:solidFill>
                <a:schemeClr val="bg1"/>
              </a:solidFill>
              <a:latin typeface="Klinic Slab Book" pitchFamily="50" charset="0"/>
            </a:endParaRPr>
          </a:p>
        </p:txBody>
      </p:sp>
      <p:pic>
        <p:nvPicPr>
          <p:cNvPr id="9" name="Picture 8">
            <a:extLst>
              <a:ext uri="{FF2B5EF4-FFF2-40B4-BE49-F238E27FC236}">
                <a16:creationId xmlns:a16="http://schemas.microsoft.com/office/drawing/2014/main" id="{ABB3FFA5-0E90-4C2F-9836-9861F493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51" y="-691899"/>
            <a:ext cx="13636318" cy="8241798"/>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261451" y="-330090"/>
            <a:ext cx="12556021"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 Placeholder 10">
            <a:extLst>
              <a:ext uri="{FF2B5EF4-FFF2-40B4-BE49-F238E27FC236}">
                <a16:creationId xmlns:a16="http://schemas.microsoft.com/office/drawing/2014/main" id="{B1189E3B-3C51-DC4E-B7FF-508E058A76B9}"/>
              </a:ext>
            </a:extLst>
          </p:cNvPr>
          <p:cNvSpPr txBox="1">
            <a:spLocks/>
          </p:cNvSpPr>
          <p:nvPr/>
        </p:nvSpPr>
        <p:spPr>
          <a:xfrm>
            <a:off x="1944309" y="3108253"/>
            <a:ext cx="8707477" cy="1754326"/>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schemeClr val="bg1"/>
                </a:solidFill>
                <a:latin typeface="Klinic Slab Book" pitchFamily="50" charset="0"/>
              </a:rPr>
              <a:t>How can I save for big purchases such as a home or car?</a:t>
            </a:r>
          </a:p>
        </p:txBody>
      </p:sp>
    </p:spTree>
    <p:extLst>
      <p:ext uri="{BB962C8B-B14F-4D97-AF65-F5344CB8AC3E}">
        <p14:creationId xmlns:p14="http://schemas.microsoft.com/office/powerpoint/2010/main" val="2236825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B1189E3B-3C51-DC4E-B7FF-508E058A76B9}"/>
              </a:ext>
            </a:extLst>
          </p:cNvPr>
          <p:cNvSpPr txBox="1">
            <a:spLocks/>
          </p:cNvSpPr>
          <p:nvPr/>
        </p:nvSpPr>
        <p:spPr>
          <a:xfrm>
            <a:off x="1430987" y="321869"/>
            <a:ext cx="9445932" cy="2713563"/>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prstClr val="black"/>
                </a:solidFill>
                <a:latin typeface="Klinic Slab Book" pitchFamily="50" charset="0"/>
              </a:rPr>
              <a:t>What are some savings strategies for people in their early twenties?</a:t>
            </a:r>
          </a:p>
          <a:p>
            <a:pPr lvl="0" algn="ctr">
              <a:defRPr/>
            </a:pPr>
            <a:endParaRPr kumimoji="0" lang="en-US" sz="5400" b="0" i="0" u="none" strike="noStrike" kern="1200" cap="none" spc="-150" normalizeH="0" baseline="0" noProof="0" dirty="0">
              <a:ln>
                <a:noFill/>
              </a:ln>
              <a:solidFill>
                <a:prstClr val="black"/>
              </a:solidFill>
              <a:effectLst/>
              <a:uLnTx/>
              <a:uFillTx/>
              <a:latin typeface="Klinic Slab Book" pitchFamily="50" charset="0"/>
              <a:ea typeface="+mn-ea"/>
            </a:endParaRPr>
          </a:p>
        </p:txBody>
      </p:sp>
      <p:pic>
        <p:nvPicPr>
          <p:cNvPr id="4" name="Picture Placeholder 14">
            <a:extLst>
              <a:ext uri="{FF2B5EF4-FFF2-40B4-BE49-F238E27FC236}">
                <a16:creationId xmlns:a16="http://schemas.microsoft.com/office/drawing/2014/main" id="{93396C7F-E80B-4735-9622-A85D75D43000}"/>
              </a:ext>
            </a:extLst>
          </p:cNvPr>
          <p:cNvPicPr>
            <a:picLocks noChangeAspect="1"/>
          </p:cNvPicPr>
          <p:nvPr/>
        </p:nvPicPr>
        <p:blipFill rotWithShape="1">
          <a:blip r:embed="rId2">
            <a:extLst>
              <a:ext uri="{28A0092B-C50C-407E-A947-70E740481C1C}">
                <a14:useLocalDpi xmlns:a14="http://schemas.microsoft.com/office/drawing/2010/main" val="0"/>
              </a:ext>
            </a:extLst>
          </a:blip>
          <a:srcRect t="15495"/>
          <a:stretch/>
        </p:blipFill>
        <p:spPr>
          <a:xfrm>
            <a:off x="-1" y="2266545"/>
            <a:ext cx="12294077" cy="6926093"/>
          </a:xfrm>
          <a:prstGeom prst="rect">
            <a:avLst/>
          </a:prstGeom>
        </p:spPr>
      </p:pic>
    </p:spTree>
    <p:extLst>
      <p:ext uri="{BB962C8B-B14F-4D97-AF65-F5344CB8AC3E}">
        <p14:creationId xmlns:p14="http://schemas.microsoft.com/office/powerpoint/2010/main" val="22319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B3FFA5-0E90-4C2F-9836-9861F4938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
            <a:ext cx="12192000" cy="6856660"/>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125896" y="-7997"/>
            <a:ext cx="12660796"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Text Placeholder 10">
            <a:extLst>
              <a:ext uri="{FF2B5EF4-FFF2-40B4-BE49-F238E27FC236}">
                <a16:creationId xmlns:a16="http://schemas.microsoft.com/office/drawing/2014/main" id="{73C33EE2-6B16-4170-8507-F4916BE57A26}"/>
              </a:ext>
            </a:extLst>
          </p:cNvPr>
          <p:cNvSpPr txBox="1">
            <a:spLocks/>
          </p:cNvSpPr>
          <p:nvPr/>
        </p:nvSpPr>
        <p:spPr>
          <a:xfrm>
            <a:off x="1420211" y="3090281"/>
            <a:ext cx="9351577" cy="1200329"/>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7200" b="0" dirty="0">
                <a:solidFill>
                  <a:schemeClr val="bg1"/>
                </a:solidFill>
                <a:latin typeface="Klinic Slab Book" pitchFamily="50" charset="0"/>
              </a:rPr>
              <a:t>Time for </a:t>
            </a:r>
            <a:r>
              <a:rPr lang="en-US" sz="7200" b="0" dirty="0" smtClean="0">
                <a:solidFill>
                  <a:schemeClr val="bg1"/>
                </a:solidFill>
                <a:latin typeface="Klinic Slab Book" pitchFamily="50" charset="0"/>
              </a:rPr>
              <a:t>Live </a:t>
            </a:r>
            <a:r>
              <a:rPr lang="en-US" sz="7200" b="0" dirty="0" smtClean="0">
                <a:solidFill>
                  <a:schemeClr val="bg1"/>
                </a:solidFill>
                <a:latin typeface="Klinic Slab Bold" pitchFamily="50" charset="0"/>
              </a:rPr>
              <a:t>Questions</a:t>
            </a:r>
            <a:endParaRPr lang="en-US" sz="7200" b="0" dirty="0">
              <a:solidFill>
                <a:schemeClr val="bg1"/>
              </a:solidFill>
              <a:latin typeface="Klinic Slab Bold" pitchFamily="50" charset="0"/>
            </a:endParaRPr>
          </a:p>
        </p:txBody>
      </p:sp>
      <p:sp>
        <p:nvSpPr>
          <p:cNvPr id="20" name="Text Placeholder 11">
            <a:extLst>
              <a:ext uri="{FF2B5EF4-FFF2-40B4-BE49-F238E27FC236}">
                <a16:creationId xmlns:a16="http://schemas.microsoft.com/office/drawing/2014/main" id="{1A7B3882-617F-4311-B22A-16A29DD5BDDC}"/>
              </a:ext>
            </a:extLst>
          </p:cNvPr>
          <p:cNvSpPr txBox="1">
            <a:spLocks/>
          </p:cNvSpPr>
          <p:nvPr/>
        </p:nvSpPr>
        <p:spPr>
          <a:xfrm>
            <a:off x="2484085" y="4445689"/>
            <a:ext cx="7223831" cy="874183"/>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0" spc="300" dirty="0">
                <a:solidFill>
                  <a:schemeClr val="bg1"/>
                </a:solidFill>
              </a:rPr>
              <a:t>Please submit your question </a:t>
            </a:r>
            <a:br>
              <a:rPr lang="en-US" sz="2800" b="0" spc="300" dirty="0">
                <a:solidFill>
                  <a:schemeClr val="bg1"/>
                </a:solidFill>
              </a:rPr>
            </a:br>
            <a:r>
              <a:rPr lang="en-US" sz="2800" b="0" spc="300" dirty="0">
                <a:solidFill>
                  <a:schemeClr val="bg1"/>
                </a:solidFill>
              </a:rPr>
              <a:t>using the Q&amp;A feature</a:t>
            </a:r>
          </a:p>
        </p:txBody>
      </p:sp>
      <p:sp>
        <p:nvSpPr>
          <p:cNvPr id="21" name="Freeform 43">
            <a:extLst>
              <a:ext uri="{FF2B5EF4-FFF2-40B4-BE49-F238E27FC236}">
                <a16:creationId xmlns:a16="http://schemas.microsoft.com/office/drawing/2014/main" id="{00883D14-0BE3-4EF2-9CBE-A1E610538556}"/>
              </a:ext>
            </a:extLst>
          </p:cNvPr>
          <p:cNvSpPr/>
          <p:nvPr/>
        </p:nvSpPr>
        <p:spPr>
          <a:xfrm>
            <a:off x="5084656" y="1095918"/>
            <a:ext cx="1837864" cy="1519821"/>
          </a:xfrm>
          <a:custGeom>
            <a:avLst/>
            <a:gdLst>
              <a:gd name="connsiteX0" fmla="*/ 370194 w 555291"/>
              <a:gd name="connsiteY0" fmla="*/ 144606 h 459198"/>
              <a:gd name="connsiteX1" fmla="*/ 393331 w 555291"/>
              <a:gd name="connsiteY1" fmla="*/ 168707 h 459198"/>
              <a:gd name="connsiteX2" fmla="*/ 370194 w 555291"/>
              <a:gd name="connsiteY2" fmla="*/ 192808 h 459198"/>
              <a:gd name="connsiteX3" fmla="*/ 347057 w 555291"/>
              <a:gd name="connsiteY3" fmla="*/ 168707 h 459198"/>
              <a:gd name="connsiteX4" fmla="*/ 370194 w 555291"/>
              <a:gd name="connsiteY4" fmla="*/ 144606 h 459198"/>
              <a:gd name="connsiteX5" fmla="*/ 277645 w 555291"/>
              <a:gd name="connsiteY5" fmla="*/ 144606 h 459198"/>
              <a:gd name="connsiteX6" fmla="*/ 300782 w 555291"/>
              <a:gd name="connsiteY6" fmla="*/ 168707 h 459198"/>
              <a:gd name="connsiteX7" fmla="*/ 277645 w 555291"/>
              <a:gd name="connsiteY7" fmla="*/ 192808 h 459198"/>
              <a:gd name="connsiteX8" fmla="*/ 254508 w 555291"/>
              <a:gd name="connsiteY8" fmla="*/ 168707 h 459198"/>
              <a:gd name="connsiteX9" fmla="*/ 277645 w 555291"/>
              <a:gd name="connsiteY9" fmla="*/ 144606 h 459198"/>
              <a:gd name="connsiteX10" fmla="*/ 185097 w 555291"/>
              <a:gd name="connsiteY10" fmla="*/ 144606 h 459198"/>
              <a:gd name="connsiteX11" fmla="*/ 208234 w 555291"/>
              <a:gd name="connsiteY11" fmla="*/ 168707 h 459198"/>
              <a:gd name="connsiteX12" fmla="*/ 185097 w 555291"/>
              <a:gd name="connsiteY12" fmla="*/ 192808 h 459198"/>
              <a:gd name="connsiteX13" fmla="*/ 161960 w 555291"/>
              <a:gd name="connsiteY13" fmla="*/ 168707 h 459198"/>
              <a:gd name="connsiteX14" fmla="*/ 185097 w 555291"/>
              <a:gd name="connsiteY14" fmla="*/ 144606 h 459198"/>
              <a:gd name="connsiteX15" fmla="*/ 69411 w 555291"/>
              <a:gd name="connsiteY15" fmla="*/ 48202 h 459198"/>
              <a:gd name="connsiteX16" fmla="*/ 46274 w 555291"/>
              <a:gd name="connsiteY16" fmla="*/ 72303 h 459198"/>
              <a:gd name="connsiteX17" fmla="*/ 46274 w 555291"/>
              <a:gd name="connsiteY17" fmla="*/ 289214 h 459198"/>
              <a:gd name="connsiteX18" fmla="*/ 69411 w 555291"/>
              <a:gd name="connsiteY18" fmla="*/ 313315 h 459198"/>
              <a:gd name="connsiteX19" fmla="*/ 256901 w 555291"/>
              <a:gd name="connsiteY19" fmla="*/ 313315 h 459198"/>
              <a:gd name="connsiteX20" fmla="*/ 324359 w 555291"/>
              <a:gd name="connsiteY20" fmla="*/ 335924 h 459198"/>
              <a:gd name="connsiteX21" fmla="*/ 394125 w 555291"/>
              <a:gd name="connsiteY21" fmla="*/ 388089 h 459198"/>
              <a:gd name="connsiteX22" fmla="*/ 394125 w 555291"/>
              <a:gd name="connsiteY22" fmla="*/ 361517 h 459198"/>
              <a:gd name="connsiteX23" fmla="*/ 440399 w 555291"/>
              <a:gd name="connsiteY23" fmla="*/ 313315 h 459198"/>
              <a:gd name="connsiteX24" fmla="*/ 485880 w 555291"/>
              <a:gd name="connsiteY24" fmla="*/ 313315 h 459198"/>
              <a:gd name="connsiteX25" fmla="*/ 509017 w 555291"/>
              <a:gd name="connsiteY25" fmla="*/ 289214 h 459198"/>
              <a:gd name="connsiteX26" fmla="*/ 509017 w 555291"/>
              <a:gd name="connsiteY26" fmla="*/ 72303 h 459198"/>
              <a:gd name="connsiteX27" fmla="*/ 485880 w 555291"/>
              <a:gd name="connsiteY27" fmla="*/ 48202 h 459198"/>
              <a:gd name="connsiteX28" fmla="*/ 69411 w 555291"/>
              <a:gd name="connsiteY28" fmla="*/ 0 h 459198"/>
              <a:gd name="connsiteX29" fmla="*/ 485880 w 555291"/>
              <a:gd name="connsiteY29" fmla="*/ 0 h 459198"/>
              <a:gd name="connsiteX30" fmla="*/ 555291 w 555291"/>
              <a:gd name="connsiteY30" fmla="*/ 72303 h 459198"/>
              <a:gd name="connsiteX31" fmla="*/ 555291 w 555291"/>
              <a:gd name="connsiteY31" fmla="*/ 289214 h 459198"/>
              <a:gd name="connsiteX32" fmla="*/ 485880 w 555291"/>
              <a:gd name="connsiteY32" fmla="*/ 361517 h 459198"/>
              <a:gd name="connsiteX33" fmla="*/ 440399 w 555291"/>
              <a:gd name="connsiteY33" fmla="*/ 361517 h 459198"/>
              <a:gd name="connsiteX34" fmla="*/ 440399 w 555291"/>
              <a:gd name="connsiteY34" fmla="*/ 435055 h 459198"/>
              <a:gd name="connsiteX35" fmla="*/ 403771 w 555291"/>
              <a:gd name="connsiteY35" fmla="*/ 454634 h 459198"/>
              <a:gd name="connsiteX36" fmla="*/ 297377 w 555291"/>
              <a:gd name="connsiteY36" fmla="*/ 375084 h 459198"/>
              <a:gd name="connsiteX37" fmla="*/ 256901 w 555291"/>
              <a:gd name="connsiteY37" fmla="*/ 361517 h 459198"/>
              <a:gd name="connsiteX38" fmla="*/ 69411 w 555291"/>
              <a:gd name="connsiteY38" fmla="*/ 361517 h 459198"/>
              <a:gd name="connsiteX39" fmla="*/ 0 w 555291"/>
              <a:gd name="connsiteY39" fmla="*/ 289214 h 459198"/>
              <a:gd name="connsiteX40" fmla="*/ 0 w 555291"/>
              <a:gd name="connsiteY40" fmla="*/ 72303 h 459198"/>
              <a:gd name="connsiteX41" fmla="*/ 69411 w 555291"/>
              <a:gd name="connsiteY41" fmla="*/ 0 h 45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291" h="459198">
                <a:moveTo>
                  <a:pt x="370194" y="144606"/>
                </a:moveTo>
                <a:cubicBezTo>
                  <a:pt x="382973" y="144606"/>
                  <a:pt x="393331" y="155396"/>
                  <a:pt x="393331" y="168707"/>
                </a:cubicBezTo>
                <a:cubicBezTo>
                  <a:pt x="393331" y="182018"/>
                  <a:pt x="382973" y="192808"/>
                  <a:pt x="370194" y="192808"/>
                </a:cubicBezTo>
                <a:cubicBezTo>
                  <a:pt x="357415" y="192808"/>
                  <a:pt x="347057" y="182018"/>
                  <a:pt x="347057" y="168707"/>
                </a:cubicBezTo>
                <a:cubicBezTo>
                  <a:pt x="347057" y="155396"/>
                  <a:pt x="357415" y="144606"/>
                  <a:pt x="370194" y="144606"/>
                </a:cubicBezTo>
                <a:close/>
                <a:moveTo>
                  <a:pt x="277645" y="144606"/>
                </a:moveTo>
                <a:cubicBezTo>
                  <a:pt x="290424" y="144606"/>
                  <a:pt x="300782" y="155396"/>
                  <a:pt x="300782" y="168707"/>
                </a:cubicBezTo>
                <a:cubicBezTo>
                  <a:pt x="300782" y="182018"/>
                  <a:pt x="290424" y="192808"/>
                  <a:pt x="277645" y="192808"/>
                </a:cubicBezTo>
                <a:cubicBezTo>
                  <a:pt x="264866" y="192808"/>
                  <a:pt x="254508" y="182018"/>
                  <a:pt x="254508" y="168707"/>
                </a:cubicBezTo>
                <a:cubicBezTo>
                  <a:pt x="254508" y="155396"/>
                  <a:pt x="264866" y="144606"/>
                  <a:pt x="277645" y="144606"/>
                </a:cubicBezTo>
                <a:close/>
                <a:moveTo>
                  <a:pt x="185097" y="144606"/>
                </a:moveTo>
                <a:cubicBezTo>
                  <a:pt x="197876" y="144606"/>
                  <a:pt x="208234" y="155396"/>
                  <a:pt x="208234" y="168707"/>
                </a:cubicBezTo>
                <a:cubicBezTo>
                  <a:pt x="208234" y="182018"/>
                  <a:pt x="197876" y="192808"/>
                  <a:pt x="185097" y="192808"/>
                </a:cubicBezTo>
                <a:cubicBezTo>
                  <a:pt x="172319" y="192808"/>
                  <a:pt x="161960" y="182018"/>
                  <a:pt x="161960" y="168707"/>
                </a:cubicBezTo>
                <a:cubicBezTo>
                  <a:pt x="161960" y="155396"/>
                  <a:pt x="172319" y="144606"/>
                  <a:pt x="185097" y="144606"/>
                </a:cubicBezTo>
                <a:close/>
                <a:moveTo>
                  <a:pt x="69411" y="48202"/>
                </a:moveTo>
                <a:cubicBezTo>
                  <a:pt x="56633" y="48202"/>
                  <a:pt x="46274" y="58993"/>
                  <a:pt x="46274" y="72303"/>
                </a:cubicBezTo>
                <a:lnTo>
                  <a:pt x="46274" y="289214"/>
                </a:lnTo>
                <a:cubicBezTo>
                  <a:pt x="46274" y="302525"/>
                  <a:pt x="56633" y="313315"/>
                  <a:pt x="69411" y="313315"/>
                </a:cubicBezTo>
                <a:lnTo>
                  <a:pt x="256901" y="313315"/>
                </a:lnTo>
                <a:cubicBezTo>
                  <a:pt x="281104" y="313315"/>
                  <a:pt x="304697" y="321223"/>
                  <a:pt x="324359" y="335924"/>
                </a:cubicBezTo>
                <a:lnTo>
                  <a:pt x="394125" y="388089"/>
                </a:lnTo>
                <a:lnTo>
                  <a:pt x="394125" y="361517"/>
                </a:lnTo>
                <a:cubicBezTo>
                  <a:pt x="394125" y="334895"/>
                  <a:pt x="414842" y="313315"/>
                  <a:pt x="440399" y="313315"/>
                </a:cubicBezTo>
                <a:lnTo>
                  <a:pt x="485880" y="313315"/>
                </a:lnTo>
                <a:cubicBezTo>
                  <a:pt x="498658" y="313315"/>
                  <a:pt x="509017" y="302525"/>
                  <a:pt x="509017" y="289214"/>
                </a:cubicBezTo>
                <a:lnTo>
                  <a:pt x="509017" y="72303"/>
                </a:lnTo>
                <a:cubicBezTo>
                  <a:pt x="509017" y="58993"/>
                  <a:pt x="498658" y="48202"/>
                  <a:pt x="485880" y="48202"/>
                </a:cubicBezTo>
                <a:close/>
                <a:moveTo>
                  <a:pt x="69411" y="0"/>
                </a:moveTo>
                <a:lnTo>
                  <a:pt x="485880" y="0"/>
                </a:lnTo>
                <a:cubicBezTo>
                  <a:pt x="524215" y="0"/>
                  <a:pt x="555291" y="32371"/>
                  <a:pt x="555291" y="72303"/>
                </a:cubicBezTo>
                <a:lnTo>
                  <a:pt x="555291" y="289214"/>
                </a:lnTo>
                <a:cubicBezTo>
                  <a:pt x="555291" y="329147"/>
                  <a:pt x="524215" y="361517"/>
                  <a:pt x="485880" y="361517"/>
                </a:cubicBezTo>
                <a:lnTo>
                  <a:pt x="440399" y="361517"/>
                </a:lnTo>
                <a:lnTo>
                  <a:pt x="440399" y="435055"/>
                </a:lnTo>
                <a:cubicBezTo>
                  <a:pt x="440399" y="454685"/>
                  <a:pt x="419078" y="466080"/>
                  <a:pt x="403771" y="454634"/>
                </a:cubicBezTo>
                <a:lnTo>
                  <a:pt x="297377" y="375084"/>
                </a:lnTo>
                <a:cubicBezTo>
                  <a:pt x="285579" y="366263"/>
                  <a:pt x="271422" y="361517"/>
                  <a:pt x="256901" y="361517"/>
                </a:cubicBezTo>
                <a:lnTo>
                  <a:pt x="69411" y="361517"/>
                </a:lnTo>
                <a:cubicBezTo>
                  <a:pt x="31077" y="361517"/>
                  <a:pt x="0" y="329147"/>
                  <a:pt x="0" y="289214"/>
                </a:cubicBezTo>
                <a:lnTo>
                  <a:pt x="0" y="72303"/>
                </a:lnTo>
                <a:cubicBezTo>
                  <a:pt x="0" y="32371"/>
                  <a:pt x="31077" y="0"/>
                  <a:pt x="69411" y="0"/>
                </a:cubicBezTo>
                <a:close/>
              </a:path>
            </a:pathLst>
          </a:custGeom>
          <a:solidFill>
            <a:srgbClr val="15AC6A"/>
          </a:solidFill>
          <a:ln w="22860" cap="flat">
            <a:noFill/>
            <a:prstDash val="solid"/>
            <a:miter/>
          </a:ln>
        </p:spPr>
        <p:txBody>
          <a:bodyPr wrap="square" rtlCol="0" anchor="ctr">
            <a:noAutofit/>
          </a:bodyPr>
          <a:lstStyle/>
          <a:p>
            <a:endParaRPr lang="en-TL"/>
          </a:p>
        </p:txBody>
      </p:sp>
    </p:spTree>
    <p:extLst>
      <p:ext uri="{BB962C8B-B14F-4D97-AF65-F5344CB8AC3E}">
        <p14:creationId xmlns:p14="http://schemas.microsoft.com/office/powerpoint/2010/main" val="3716636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3478333" y="583924"/>
            <a:ext cx="5235336" cy="635895"/>
          </a:xfrm>
        </p:spPr>
        <p:txBody>
          <a:bodyPr anchor="t">
            <a:noAutofit/>
          </a:bodyPr>
          <a:lstStyle/>
          <a:p>
            <a:pPr algn="ctr">
              <a:lnSpc>
                <a:spcPct val="90000"/>
              </a:lnSpc>
            </a:pPr>
            <a:r>
              <a:rPr lang="en-US" sz="6000" b="0" spc="-75" dirty="0">
                <a:latin typeface="Klinic Slab Bold" pitchFamily="50" charset="0"/>
              </a:rPr>
              <a:t>Meet </a:t>
            </a:r>
            <a:r>
              <a:rPr lang="en-US" sz="6000" b="0" spc="-75" dirty="0">
                <a:latin typeface="Klinic Slab Book" pitchFamily="50" charset="0"/>
              </a:rPr>
              <a:t>the Hosts</a:t>
            </a:r>
          </a:p>
          <a:p>
            <a:pPr algn="ctr"/>
            <a:endParaRPr lang="en-US" spc="-75" dirty="0">
              <a:latin typeface="Klinic Slab Bold" pitchFamily="50" charset="0"/>
            </a:endParaRPr>
          </a:p>
        </p:txBody>
      </p:sp>
      <p:sp>
        <p:nvSpPr>
          <p:cNvPr id="51" name="Text Placeholder 11">
            <a:extLst>
              <a:ext uri="{FF2B5EF4-FFF2-40B4-BE49-F238E27FC236}">
                <a16:creationId xmlns:a16="http://schemas.microsoft.com/office/drawing/2014/main" id="{FB699C30-E056-4D74-B9B6-706713095B7B}"/>
              </a:ext>
            </a:extLst>
          </p:cNvPr>
          <p:cNvSpPr txBox="1">
            <a:spLocks/>
          </p:cNvSpPr>
          <p:nvPr/>
        </p:nvSpPr>
        <p:spPr>
          <a:xfrm>
            <a:off x="6385955" y="5059905"/>
            <a:ext cx="2560732" cy="383684"/>
          </a:xfrm>
          <a:prstGeom prst="rect">
            <a:avLst/>
          </a:prstGeom>
        </p:spPr>
        <p:txBody>
          <a:bodyPr lIns="0" tIns="0" rIns="0" bIns="182868"/>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32">
              <a:defRPr/>
            </a:pPr>
            <a:r>
              <a:rPr lang="en-US" sz="2000" b="0" dirty="0">
                <a:solidFill>
                  <a:srgbClr val="000000"/>
                </a:solidFill>
                <a:latin typeface="Klinic Slab Bold" pitchFamily="50" charset="0"/>
              </a:rPr>
              <a:t>Dominique </a:t>
            </a:r>
            <a:r>
              <a:rPr lang="en-US" sz="2000" b="0" dirty="0" err="1">
                <a:solidFill>
                  <a:srgbClr val="000000"/>
                </a:solidFill>
                <a:latin typeface="Klinic Slab Bold" pitchFamily="50" charset="0"/>
              </a:rPr>
              <a:t>Verdieu</a:t>
            </a:r>
            <a:endParaRPr lang="en-US" sz="2000" b="0" dirty="0">
              <a:solidFill>
                <a:srgbClr val="000000"/>
              </a:solidFill>
              <a:latin typeface="Klinic Slab Bold" pitchFamily="50" charset="0"/>
            </a:endParaRPr>
          </a:p>
          <a:p>
            <a:pPr algn="ctr" defTabSz="914332">
              <a:spcBef>
                <a:spcPts val="600"/>
              </a:spcBef>
              <a:spcAft>
                <a:spcPts val="600"/>
              </a:spcAft>
              <a:defRPr/>
            </a:pPr>
            <a:r>
              <a:rPr lang="en-US" sz="1400" b="0" dirty="0">
                <a:solidFill>
                  <a:srgbClr val="000000"/>
                </a:solidFill>
                <a:latin typeface="Klinic Slab Book" pitchFamily="50" charset="0"/>
                <a:cs typeface="Poppins SemiBold" panose="02000000000000000000" pitchFamily="2" charset="77"/>
              </a:rPr>
              <a:t>Community Engagement Specialist</a:t>
            </a:r>
          </a:p>
        </p:txBody>
      </p:sp>
      <p:grpSp>
        <p:nvGrpSpPr>
          <p:cNvPr id="77" name="Group 76">
            <a:extLst>
              <a:ext uri="{FF2B5EF4-FFF2-40B4-BE49-F238E27FC236}">
                <a16:creationId xmlns:a16="http://schemas.microsoft.com/office/drawing/2014/main" id="{4D74BCAA-B9E7-4A44-8D52-7AF3401CE637}"/>
              </a:ext>
            </a:extLst>
          </p:cNvPr>
          <p:cNvGrpSpPr/>
          <p:nvPr/>
        </p:nvGrpSpPr>
        <p:grpSpPr>
          <a:xfrm>
            <a:off x="6512622" y="1943196"/>
            <a:ext cx="2308488" cy="2859623"/>
            <a:chOff x="8254221" y="2012700"/>
            <a:chExt cx="2562108" cy="3173794"/>
          </a:xfrm>
        </p:grpSpPr>
        <p:pic>
          <p:nvPicPr>
            <p:cNvPr id="58"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3">
              <a:extLst>
                <a:ext uri="{28A0092B-C50C-407E-A947-70E740481C1C}">
                  <a14:useLocalDpi xmlns:a14="http://schemas.microsoft.com/office/drawing/2010/main" val="0"/>
                </a:ext>
              </a:extLst>
            </a:blip>
            <a:srcRect l="20543" r="24068"/>
            <a:stretch/>
          </p:blipFill>
          <p:spPr>
            <a:xfrm>
              <a:off x="8256282" y="2012700"/>
              <a:ext cx="2560047" cy="3084012"/>
            </a:xfrm>
            <a:prstGeom prst="rect">
              <a:avLst/>
            </a:prstGeom>
          </p:spPr>
        </p:pic>
        <p:sp>
          <p:nvSpPr>
            <p:cNvPr id="75" name="Rectangle 74">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defRPr/>
              </a:pPr>
              <a:endParaRPr lang="en-US" dirty="0">
                <a:solidFill>
                  <a:srgbClr val="FFFFFF"/>
                </a:solidFill>
                <a:latin typeface="Gilroy Bold" panose="00000800000000000000" pitchFamily="50" charset="0"/>
              </a:endParaRPr>
            </a:p>
          </p:txBody>
        </p:sp>
      </p:grpSp>
      <p:sp>
        <p:nvSpPr>
          <p:cNvPr id="11" name="Text Placeholder 11">
            <a:extLst>
              <a:ext uri="{FF2B5EF4-FFF2-40B4-BE49-F238E27FC236}">
                <a16:creationId xmlns:a16="http://schemas.microsoft.com/office/drawing/2014/main" id="{FB699C30-E056-4D74-B9B6-706713095B7B}"/>
              </a:ext>
            </a:extLst>
          </p:cNvPr>
          <p:cNvSpPr txBox="1">
            <a:spLocks/>
          </p:cNvSpPr>
          <p:nvPr/>
        </p:nvSpPr>
        <p:spPr>
          <a:xfrm>
            <a:off x="2801309" y="5059905"/>
            <a:ext cx="2560732" cy="383684"/>
          </a:xfrm>
          <a:prstGeom prst="rect">
            <a:avLst/>
          </a:prstGeom>
        </p:spPr>
        <p:txBody>
          <a:bodyPr lIns="0" tIns="0" rIns="0" bIns="182868"/>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32">
              <a:defRPr/>
            </a:pPr>
            <a:r>
              <a:rPr lang="en-US" sz="2000" b="0" dirty="0">
                <a:solidFill>
                  <a:srgbClr val="000000"/>
                </a:solidFill>
                <a:latin typeface="Klinic Slab Bold" pitchFamily="50" charset="0"/>
              </a:rPr>
              <a:t>Terrence Bazile</a:t>
            </a:r>
          </a:p>
          <a:p>
            <a:pPr algn="ctr" defTabSz="914332">
              <a:spcBef>
                <a:spcPts val="600"/>
              </a:spcBef>
              <a:spcAft>
                <a:spcPts val="600"/>
              </a:spcAft>
              <a:defRPr/>
            </a:pPr>
            <a:r>
              <a:rPr lang="en-US" sz="1400" b="0" dirty="0">
                <a:solidFill>
                  <a:srgbClr val="000000"/>
                </a:solidFill>
                <a:latin typeface="Klinic Slab Book" pitchFamily="50" charset="0"/>
                <a:cs typeface="Poppins SemiBold" panose="02000000000000000000" pitchFamily="2" charset="77"/>
              </a:rPr>
              <a:t>Community Engagement Specialist</a:t>
            </a:r>
          </a:p>
        </p:txBody>
      </p:sp>
      <p:grpSp>
        <p:nvGrpSpPr>
          <p:cNvPr id="12" name="Group 11">
            <a:extLst>
              <a:ext uri="{FF2B5EF4-FFF2-40B4-BE49-F238E27FC236}">
                <a16:creationId xmlns:a16="http://schemas.microsoft.com/office/drawing/2014/main" id="{4D74BCAA-B9E7-4A44-8D52-7AF3401CE637}"/>
              </a:ext>
            </a:extLst>
          </p:cNvPr>
          <p:cNvGrpSpPr/>
          <p:nvPr/>
        </p:nvGrpSpPr>
        <p:grpSpPr>
          <a:xfrm>
            <a:off x="2927982" y="1953355"/>
            <a:ext cx="2307399" cy="2859625"/>
            <a:chOff x="8254221" y="2012698"/>
            <a:chExt cx="2560898" cy="3173796"/>
          </a:xfrm>
        </p:grpSpPr>
        <p:pic>
          <p:nvPicPr>
            <p:cNvPr id="13"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4">
              <a:extLst>
                <a:ext uri="{28A0092B-C50C-407E-A947-70E740481C1C}">
                  <a14:useLocalDpi xmlns:a14="http://schemas.microsoft.com/office/drawing/2010/main" val="0"/>
                </a:ext>
              </a:extLst>
            </a:blip>
            <a:srcRect l="13768" r="17577"/>
            <a:stretch/>
          </p:blipFill>
          <p:spPr>
            <a:xfrm>
              <a:off x="8262548" y="2012698"/>
              <a:ext cx="2536985" cy="3084010"/>
            </a:xfrm>
            <a:prstGeom prst="rect">
              <a:avLst/>
            </a:prstGeom>
          </p:spPr>
        </p:pic>
        <p:sp>
          <p:nvSpPr>
            <p:cNvPr id="14" name="Rectangle 13">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defRPr/>
              </a:pPr>
              <a:endParaRPr lang="en-US" dirty="0">
                <a:solidFill>
                  <a:srgbClr val="FFFFFF"/>
                </a:solidFill>
                <a:latin typeface="Gilroy Bold" panose="00000800000000000000" pitchFamily="50" charset="0"/>
              </a:endParaRPr>
            </a:p>
          </p:txBody>
        </p:sp>
      </p:grpSp>
    </p:spTree>
    <p:extLst>
      <p:ext uri="{BB962C8B-B14F-4D97-AF65-F5344CB8AC3E}">
        <p14:creationId xmlns:p14="http://schemas.microsoft.com/office/powerpoint/2010/main" val="259993094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9173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0080841-C42E-4E78-8B8B-B1DBE3BE9AED}"/>
              </a:ext>
            </a:extLst>
          </p:cNvPr>
          <p:cNvGrpSpPr/>
          <p:nvPr/>
        </p:nvGrpSpPr>
        <p:grpSpPr>
          <a:xfrm>
            <a:off x="6354775" y="684976"/>
            <a:ext cx="6071510" cy="5817213"/>
            <a:chOff x="6482807" y="859668"/>
            <a:chExt cx="6071905" cy="5817591"/>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482807" y="859668"/>
              <a:ext cx="5889025" cy="5817591"/>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04" t="8745" r="41493" b="-81295"/>
            <a:stretch/>
          </p:blipFill>
          <p:spPr>
            <a:xfrm>
              <a:off x="7908155" y="1142549"/>
              <a:ext cx="4646557" cy="613893"/>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08155" y="1452055"/>
              <a:ext cx="4527685" cy="4629859"/>
            </a:xfrm>
            <a:prstGeom prst="rect">
              <a:avLst/>
            </a:prstGeom>
          </p:spPr>
        </p:pic>
      </p:grpSp>
      <p:sp>
        <p:nvSpPr>
          <p:cNvPr id="5" name="TextBox 4">
            <a:extLst>
              <a:ext uri="{FF2B5EF4-FFF2-40B4-BE49-F238E27FC236}">
                <a16:creationId xmlns:a16="http://schemas.microsoft.com/office/drawing/2014/main" id="{63FEB483-51A8-41CC-AD5A-9203392A9D47}"/>
              </a:ext>
            </a:extLst>
          </p:cNvPr>
          <p:cNvSpPr txBox="1"/>
          <p:nvPr/>
        </p:nvSpPr>
        <p:spPr>
          <a:xfrm>
            <a:off x="1059041" y="3500830"/>
            <a:ext cx="5665166" cy="584775"/>
          </a:xfrm>
          <a:prstGeom prst="rect">
            <a:avLst/>
          </a:prstGeom>
          <a:noFill/>
        </p:spPr>
        <p:txBody>
          <a:bodyPr wrap="square" rtlCol="0">
            <a:spAutoFit/>
          </a:bodyPr>
          <a:lstStyle/>
          <a:p>
            <a:pPr defTabSz="457177">
              <a:defRPr/>
            </a:pPr>
            <a:r>
              <a:rPr lang="en-US" sz="3200" b="1" dirty="0">
                <a:solidFill>
                  <a:srgbClr val="000000"/>
                </a:solidFill>
                <a:latin typeface="Gilroy ExtraBold" panose="00000900000000000000" pitchFamily="50" charset="0"/>
                <a:ea typeface="Lato Black" charset="0"/>
                <a:cs typeface="Lato Black" charset="0"/>
              </a:rPr>
              <a:t>HUECU.ORG/SURVEY</a:t>
            </a:r>
          </a:p>
        </p:txBody>
      </p:sp>
      <p:sp>
        <p:nvSpPr>
          <p:cNvPr id="6" name="Rectangle 5">
            <a:extLst>
              <a:ext uri="{FF2B5EF4-FFF2-40B4-BE49-F238E27FC236}">
                <a16:creationId xmlns:a16="http://schemas.microsoft.com/office/drawing/2014/main" id="{5CE238EF-E472-4470-AA1F-8E3A61E5BDE3}"/>
              </a:ext>
            </a:extLst>
          </p:cNvPr>
          <p:cNvSpPr/>
          <p:nvPr/>
        </p:nvSpPr>
        <p:spPr>
          <a:xfrm>
            <a:off x="1064286" y="2649284"/>
            <a:ext cx="4498154" cy="707886"/>
          </a:xfrm>
          <a:prstGeom prst="rect">
            <a:avLst/>
          </a:prstGeom>
        </p:spPr>
        <p:txBody>
          <a:bodyPr wrap="none">
            <a:spAutoFit/>
          </a:bodyPr>
          <a:lstStyle/>
          <a:p>
            <a:pPr defTabSz="457177">
              <a:defRPr/>
            </a:pPr>
            <a:r>
              <a:rPr lang="en-US" sz="2000" dirty="0">
                <a:latin typeface="Klinic Slab Book" pitchFamily="50" charset="0"/>
              </a:rPr>
              <a:t>Be sure to let us know what you thought </a:t>
            </a:r>
          </a:p>
          <a:p>
            <a:pPr defTabSz="457177">
              <a:defRPr/>
            </a:pPr>
            <a:r>
              <a:rPr lang="en-US" sz="2000" dirty="0">
                <a:latin typeface="Klinic Slab Book" pitchFamily="50" charset="0"/>
              </a:rPr>
              <a:t>of this webinar in our online survey.</a:t>
            </a:r>
          </a:p>
        </p:txBody>
      </p:sp>
      <p:sp>
        <p:nvSpPr>
          <p:cNvPr id="9" name="TextBox 8">
            <a:extLst>
              <a:ext uri="{FF2B5EF4-FFF2-40B4-BE49-F238E27FC236}">
                <a16:creationId xmlns:a16="http://schemas.microsoft.com/office/drawing/2014/main" id="{47572980-E11C-4AC2-8D8D-B45BFD185D83}"/>
              </a:ext>
            </a:extLst>
          </p:cNvPr>
          <p:cNvSpPr txBox="1"/>
          <p:nvPr/>
        </p:nvSpPr>
        <p:spPr>
          <a:xfrm>
            <a:off x="1059040" y="1731279"/>
            <a:ext cx="5036960" cy="646289"/>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lgn="l" defTabSz="914332">
              <a:defRPr/>
            </a:pPr>
            <a:r>
              <a:rPr lang="en-US" sz="4800" b="0" dirty="0">
                <a:latin typeface="Klinic Slab Bold" pitchFamily="50" charset="0"/>
              </a:rPr>
              <a:t>Survey</a:t>
            </a:r>
            <a:r>
              <a:rPr lang="en-US" sz="4800" b="0" dirty="0">
                <a:latin typeface="Klinic Slab Book" pitchFamily="50" charset="0"/>
              </a:rPr>
              <a:t> Says</a:t>
            </a:r>
          </a:p>
        </p:txBody>
      </p:sp>
    </p:spTree>
    <p:extLst>
      <p:ext uri="{BB962C8B-B14F-4D97-AF65-F5344CB8AC3E}">
        <p14:creationId xmlns:p14="http://schemas.microsoft.com/office/powerpoint/2010/main" val="2361943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07491" y="734161"/>
            <a:ext cx="7201875" cy="5817213"/>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81655"/>
          <a:stretch/>
        </p:blipFill>
        <p:spPr>
          <a:xfrm>
            <a:off x="7932747" y="1007086"/>
            <a:ext cx="5790066" cy="589722"/>
          </a:xfrm>
          <a:prstGeom prst="rect">
            <a:avLst/>
          </a:prstGeom>
        </p:spPr>
      </p:pic>
      <p:sp>
        <p:nvSpPr>
          <p:cNvPr id="10" name="Subtitle text placeholder information">
            <a:extLst>
              <a:ext uri="{FF2B5EF4-FFF2-40B4-BE49-F238E27FC236}">
                <a16:creationId xmlns:a16="http://schemas.microsoft.com/office/drawing/2014/main" id="{F09AB8F7-CCB0-44B6-8CD2-85A34B685AFB}"/>
              </a:ext>
            </a:extLst>
          </p:cNvPr>
          <p:cNvSpPr txBox="1"/>
          <p:nvPr/>
        </p:nvSpPr>
        <p:spPr>
          <a:xfrm>
            <a:off x="1131634" y="3424556"/>
            <a:ext cx="5205755" cy="482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25399" rIns="0" bIns="25399" anchor="ctr">
            <a:spAutoFit/>
          </a:bodyPr>
          <a:lstStyle>
            <a:lvl1pPr algn="l">
              <a:defRPr sz="1600">
                <a:solidFill>
                  <a:srgbClr val="767A84"/>
                </a:solidFill>
                <a:latin typeface="Arial"/>
                <a:ea typeface="Arial"/>
                <a:cs typeface="Arial"/>
                <a:sym typeface="Aria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lumMod val="65000"/>
                    <a:lumOff val="35000"/>
                  </a:srgbClr>
                </a:solidFill>
                <a:effectLst/>
                <a:uLnTx/>
                <a:uFillTx/>
                <a:latin typeface="Klinic Slab Medium" pitchFamily="50" charset="0"/>
                <a:ea typeface="+mn-ea"/>
                <a:cs typeface="Arial" charset="0"/>
                <a:sym typeface="Arial"/>
              </a:rPr>
              <a:t>Free Financial Counseling, Blogs, Workshops, Worksheets, Short Videos, Calculators and online education portal.</a:t>
            </a:r>
          </a:p>
        </p:txBody>
      </p:sp>
      <p:cxnSp>
        <p:nvCxnSpPr>
          <p:cNvPr id="15" name="Straight Connector 14">
            <a:extLst>
              <a:ext uri="{FF2B5EF4-FFF2-40B4-BE49-F238E27FC236}">
                <a16:creationId xmlns:a16="http://schemas.microsoft.com/office/drawing/2014/main" id="{D1CF18D6-17B9-4300-BE21-0838FD87923E}"/>
              </a:ext>
            </a:extLst>
          </p:cNvPr>
          <p:cNvCxnSpPr>
            <a:cxnSpLocks/>
          </p:cNvCxnSpPr>
          <p:nvPr/>
        </p:nvCxnSpPr>
        <p:spPr>
          <a:xfrm>
            <a:off x="2388819" y="3196426"/>
            <a:ext cx="2691384" cy="0"/>
          </a:xfrm>
          <a:prstGeom prst="line">
            <a:avLst/>
          </a:prstGeom>
          <a:ln>
            <a:solidFill>
              <a:srgbClr val="F2665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9C43D-984E-46E2-B709-3CB92B8207DE}"/>
              </a:ext>
            </a:extLst>
          </p:cNvPr>
          <p:cNvPicPr>
            <a:picLocks noChangeAspect="1"/>
          </p:cNvPicPr>
          <p:nvPr/>
        </p:nvPicPr>
        <p:blipFill rotWithShape="1">
          <a:blip r:embed="rId5"/>
          <a:srcRect b="4204"/>
          <a:stretch/>
        </p:blipFill>
        <p:spPr>
          <a:xfrm>
            <a:off x="7932747" y="1320997"/>
            <a:ext cx="5711244" cy="4374954"/>
          </a:xfrm>
          <a:prstGeom prst="rect">
            <a:avLst/>
          </a:prstGeom>
          <a:ln>
            <a:noFill/>
          </a:ln>
        </p:spPr>
      </p:pic>
      <p:sp>
        <p:nvSpPr>
          <p:cNvPr id="13" name="TextBox 12">
            <a:extLst>
              <a:ext uri="{FF2B5EF4-FFF2-40B4-BE49-F238E27FC236}">
                <a16:creationId xmlns:a16="http://schemas.microsoft.com/office/drawing/2014/main" id="{CC8B6B3E-55A5-4C0E-BC77-E5655B5A9A6E}"/>
              </a:ext>
            </a:extLst>
          </p:cNvPr>
          <p:cNvSpPr txBox="1"/>
          <p:nvPr/>
        </p:nvSpPr>
        <p:spPr>
          <a:xfrm>
            <a:off x="832235" y="4189967"/>
            <a:ext cx="5804553" cy="646331"/>
          </a:xfrm>
          <a:prstGeom prst="rect">
            <a:avLst/>
          </a:prstGeom>
          <a:noFill/>
        </p:spPr>
        <p:txBody>
          <a:bodyPr wrap="square" lIns="0" rIns="0"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Gilroy ExtraBold" panose="00000900000000000000" pitchFamily="50" charset="0"/>
                <a:ea typeface="Lato Black" charset="0"/>
                <a:cs typeface="Lato Black" charset="0"/>
              </a:rPr>
              <a:t>HUECU.ORG/THRIVE</a:t>
            </a:r>
            <a:endParaRPr kumimoji="0" lang="en-US" sz="3600" b="1" i="0" u="none" strike="noStrike" kern="1200" cap="none" spc="-150" normalizeH="0" baseline="0" noProof="0" dirty="0">
              <a:ln>
                <a:noFill/>
              </a:ln>
              <a:solidFill>
                <a:srgbClr val="000000"/>
              </a:solidFill>
              <a:effectLst/>
              <a:uLnTx/>
              <a:uFillTx/>
              <a:latin typeface="Gilroy ExtraBold" panose="00000900000000000000" pitchFamily="50" charset="0"/>
              <a:ea typeface="Lato Black" charset="0"/>
              <a:cs typeface="Lato Black" charset="0"/>
            </a:endParaRPr>
          </a:p>
        </p:txBody>
      </p:sp>
      <p:sp>
        <p:nvSpPr>
          <p:cNvPr id="11" name="Text Placeholder 5">
            <a:extLst>
              <a:ext uri="{FF2B5EF4-FFF2-40B4-BE49-F238E27FC236}">
                <a16:creationId xmlns:a16="http://schemas.microsoft.com/office/drawing/2014/main" id="{38548ABF-5434-47F3-964A-A2CBB76F2895}"/>
              </a:ext>
            </a:extLst>
          </p:cNvPr>
          <p:cNvSpPr txBox="1">
            <a:spLocks/>
          </p:cNvSpPr>
          <p:nvPr/>
        </p:nvSpPr>
        <p:spPr>
          <a:xfrm>
            <a:off x="1373022" y="1636101"/>
            <a:ext cx="4722978" cy="1348061"/>
          </a:xfrm>
          <a:prstGeom prst="rect">
            <a:avLst/>
          </a:prstGeom>
        </p:spPr>
        <p:txBody>
          <a:bodyPr wrap="square" lIns="0" tIns="0" rIns="0">
            <a:spAutoFit/>
          </a:bodyPr>
          <a:lst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913607"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5000" b="0" i="0" u="none" strike="noStrike" kern="1200" cap="none" spc="-75" normalizeH="0" baseline="0" noProof="0" dirty="0">
                <a:ln>
                  <a:noFill/>
                </a:ln>
                <a:solidFill>
                  <a:prstClr val="black"/>
                </a:solidFill>
                <a:effectLst/>
                <a:uLnTx/>
                <a:uFillTx/>
                <a:latin typeface="Klinic Slab Bold" pitchFamily="50" charset="0"/>
                <a:ea typeface="+mn-ea"/>
                <a:cs typeface="+mn-cs"/>
              </a:rPr>
              <a:t>THRIVE </a:t>
            </a:r>
            <a:br>
              <a:rPr kumimoji="0" lang="en-US" sz="5000" b="0" i="0" u="none" strike="noStrike" kern="1200" cap="none" spc="-75" normalizeH="0" baseline="0" noProof="0" dirty="0">
                <a:ln>
                  <a:noFill/>
                </a:ln>
                <a:solidFill>
                  <a:prstClr val="black"/>
                </a:solidFill>
                <a:effectLst/>
                <a:uLnTx/>
                <a:uFillTx/>
                <a:latin typeface="Klinic Slab Bold" pitchFamily="50" charset="0"/>
                <a:ea typeface="+mn-ea"/>
                <a:cs typeface="+mn-cs"/>
              </a:rPr>
            </a:br>
            <a:r>
              <a:rPr kumimoji="0" lang="en-US" sz="4400" b="0" i="0" u="none" strike="noStrike" kern="1200" cap="none" spc="-75" normalizeH="0" baseline="0" noProof="0" dirty="0">
                <a:ln>
                  <a:noFill/>
                </a:ln>
                <a:solidFill>
                  <a:prstClr val="black"/>
                </a:solidFill>
                <a:effectLst/>
                <a:uLnTx/>
                <a:uFillTx/>
                <a:latin typeface="Klinic Slab Book" pitchFamily="50" charset="0"/>
                <a:ea typeface="+mn-ea"/>
                <a:cs typeface="+mn-cs"/>
              </a:rPr>
              <a:t>Financial Wellness</a:t>
            </a:r>
            <a:endParaRPr kumimoji="0" lang="en-US" sz="5000" b="0" i="0" u="none" strike="noStrike" kern="1200" cap="none" spc="-75" normalizeH="0" baseline="0" noProof="0" dirty="0">
              <a:ln>
                <a:noFill/>
              </a:ln>
              <a:solidFill>
                <a:prstClr val="black"/>
              </a:solidFill>
              <a:effectLst/>
              <a:uLnTx/>
              <a:uFillTx/>
              <a:latin typeface="Klinic Slab Book" pitchFamily="50" charset="0"/>
              <a:ea typeface="+mn-ea"/>
              <a:cs typeface="+mn-cs"/>
            </a:endParaRPr>
          </a:p>
        </p:txBody>
      </p:sp>
    </p:spTree>
    <p:extLst>
      <p:ext uri="{BB962C8B-B14F-4D97-AF65-F5344CB8AC3E}">
        <p14:creationId xmlns:p14="http://schemas.microsoft.com/office/powerpoint/2010/main" val="1907363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39E09E7A-40EE-4110-B453-FDAB6E113170}"/>
              </a:ext>
            </a:extLst>
          </p:cNvPr>
          <p:cNvSpPr>
            <a:spLocks noGrp="1"/>
          </p:cNvSpPr>
          <p:nvPr>
            <p:ph type="body" sz="quarter" idx="12"/>
          </p:nvPr>
        </p:nvSpPr>
        <p:spPr>
          <a:xfrm>
            <a:off x="3090283" y="974540"/>
            <a:ext cx="6011434" cy="1440872"/>
          </a:xfrm>
        </p:spPr>
        <p:txBody>
          <a:bodyPr>
            <a:normAutofit/>
          </a:bodyPr>
          <a:lstStyle/>
          <a:p>
            <a:r>
              <a:rPr lang="en-US" sz="6000" b="0" dirty="0">
                <a:latin typeface="Klinic Slab Book" pitchFamily="50" charset="0"/>
              </a:rPr>
              <a:t>Disclaimer</a:t>
            </a:r>
            <a:endParaRPr lang="en-US" sz="6000" b="0" dirty="0">
              <a:solidFill>
                <a:schemeClr val="tx1"/>
              </a:solidFill>
              <a:latin typeface="Klinic Slab Book" pitchFamily="50" charset="0"/>
            </a:endParaRPr>
          </a:p>
        </p:txBody>
      </p:sp>
      <p:sp>
        <p:nvSpPr>
          <p:cNvPr id="19" name="Subtitle 1">
            <a:extLst>
              <a:ext uri="{FF2B5EF4-FFF2-40B4-BE49-F238E27FC236}">
                <a16:creationId xmlns:a16="http://schemas.microsoft.com/office/drawing/2014/main" id="{3BD4FD97-65AC-4B73-8183-331BC199A68F}"/>
              </a:ext>
            </a:extLst>
          </p:cNvPr>
          <p:cNvSpPr txBox="1">
            <a:spLocks/>
          </p:cNvSpPr>
          <p:nvPr/>
        </p:nvSpPr>
        <p:spPr>
          <a:xfrm>
            <a:off x="1411665" y="2824905"/>
            <a:ext cx="9368670" cy="2152613"/>
          </a:xfrm>
          <a:prstGeom prst="rect">
            <a:avLst/>
          </a:prstGeom>
        </p:spPr>
        <p:txBody>
          <a:bodyPr anchor="t" anchorCtr="0"/>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eaLnBrk="1" fontAlgn="auto" latinLnBrk="0" hangingPunct="1">
              <a:lnSpc>
                <a:spcPct val="150000"/>
              </a:lnSpc>
              <a:spcBef>
                <a:spcPts val="2950"/>
              </a:spcBef>
              <a:spcAft>
                <a:spcPts val="0"/>
              </a:spcAft>
              <a:buClrTx/>
              <a:buSzPct val="125000"/>
              <a:buFontTx/>
              <a:buNone/>
              <a:tabLst/>
              <a:defRPr/>
            </a:pPr>
            <a:r>
              <a:rPr kumimoji="0" lang="en-US" sz="2000" b="0" i="0" u="none" strike="noStrike" kern="0" cap="none" spc="0" normalizeH="0" baseline="0" noProof="0" dirty="0">
                <a:ln>
                  <a:noFill/>
                </a:ln>
                <a:solidFill>
                  <a:schemeClr val="tx1"/>
                </a:solidFill>
                <a:effectLst/>
                <a:uLnTx/>
                <a:uFillTx/>
                <a:sym typeface="Helvetica Neue"/>
              </a:rPr>
              <a:t>This presentation is a general overview of principles you may want to consider. Only you can decide what is best for you. This presentation is educational in nature and is not intended to be, and should not be construed as tax, legal or investment advice. You should always consult a certified advisor for advice on your specific situation. The examples used in this presentation are for illustrative purposes only.</a:t>
            </a:r>
          </a:p>
        </p:txBody>
      </p:sp>
    </p:spTree>
    <p:extLst>
      <p:ext uri="{BB962C8B-B14F-4D97-AF65-F5344CB8AC3E}">
        <p14:creationId xmlns:p14="http://schemas.microsoft.com/office/powerpoint/2010/main" val="337566953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1054285" y="2259928"/>
            <a:ext cx="391381" cy="322931"/>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15AC6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1071206" y="2955623"/>
            <a:ext cx="362428" cy="367835"/>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15AC6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1072895" y="3696222"/>
            <a:ext cx="368006" cy="347356"/>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15AC6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1115725" y="4484581"/>
            <a:ext cx="340390" cy="400063"/>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15AC6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1718018" y="2186776"/>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1718017" y="2867238"/>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1718017" y="4430660"/>
            <a:ext cx="2713017" cy="7039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104 Mount Auburn Street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solidFill>
                  <a:prstClr val="black">
                    <a:lumMod val="50000"/>
                    <a:lumOff val="50000"/>
                  </a:prstClr>
                </a:solidFill>
                <a:latin typeface="Gilroy SemiBold" panose="00000700000000000000" pitchFamily="50" charset="0"/>
              </a:rPr>
              <a:t>Cambridge, MA 02138</a:t>
            </a:r>
            <a:endPar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endParaRPr>
          </a:p>
        </p:txBody>
      </p:sp>
      <p:pic>
        <p:nvPicPr>
          <p:cNvPr id="6" name="Picture Placeholder 5" descr="A person smiling for the camera&#10;&#10;Description automatically generated">
            <a:extLst>
              <a:ext uri="{FF2B5EF4-FFF2-40B4-BE49-F238E27FC236}">
                <a16:creationId xmlns:a16="http://schemas.microsoft.com/office/drawing/2014/main" id="{BFC267E1-19E9-4A50-AC80-837186BD135B}"/>
              </a:ext>
            </a:extLst>
          </p:cNvPr>
          <p:cNvPicPr>
            <a:picLocks noGrp="1" noChangeAspect="1"/>
          </p:cNvPicPr>
          <p:nvPr>
            <p:ph type="pic" sz="quarter" idx="11"/>
          </p:nvPr>
        </p:nvPicPr>
        <p:blipFill rotWithShape="1">
          <a:blip r:embed="rId10" cstate="email">
            <a:extLst>
              <a:ext uri="{28A0092B-C50C-407E-A947-70E740481C1C}">
                <a14:useLocalDpi xmlns:a14="http://schemas.microsoft.com/office/drawing/2010/main"/>
              </a:ext>
            </a:extLst>
          </a:blip>
          <a:srcRect/>
          <a:stretch/>
        </p:blipFill>
        <p:spPr>
          <a:xfrm>
            <a:off x="5169408" y="0"/>
            <a:ext cx="7022593" cy="6858000"/>
          </a:xfrm>
          <a:noFill/>
        </p:spPr>
      </p:pic>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1018189" y="489445"/>
            <a:ext cx="3766312" cy="1365814"/>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150" normalizeH="0" baseline="0" noProof="0" dirty="0">
                <a:ln>
                  <a:noFill/>
                </a:ln>
                <a:solidFill>
                  <a:sysClr val="windowText" lastClr="000000"/>
                </a:solidFill>
                <a:effectLst/>
                <a:uLnTx/>
                <a:uFillTx/>
                <a:latin typeface="Klinic Slab Book" pitchFamily="50" charset="0"/>
              </a:rPr>
              <a:t>Keep in </a:t>
            </a:r>
            <a:br>
              <a:rPr kumimoji="0" lang="en-US" b="0" i="0" u="none" strike="noStrike" kern="1200" cap="none" spc="-150" normalizeH="0" baseline="0" noProof="0" dirty="0">
                <a:ln>
                  <a:noFill/>
                </a:ln>
                <a:solidFill>
                  <a:sysClr val="windowText" lastClr="000000"/>
                </a:solidFill>
                <a:effectLst/>
                <a:uLnTx/>
                <a:uFillTx/>
                <a:latin typeface="Klinic Slab Book" pitchFamily="50" charset="0"/>
              </a:rPr>
            </a:br>
            <a:r>
              <a:rPr kumimoji="0" lang="en-US" b="0" i="0" u="none" strike="noStrike" kern="1200" cap="none" spc="-150" normalizeH="0" baseline="0" noProof="0" dirty="0">
                <a:ln>
                  <a:noFill/>
                </a:ln>
                <a:effectLst/>
                <a:uLnTx/>
                <a:uFillTx/>
                <a:latin typeface="Klinic Slab Bold" pitchFamily="50" charset="0"/>
              </a:rPr>
              <a:t>Touch</a:t>
            </a: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1718017" y="3547700"/>
            <a:ext cx="5146607" cy="659305"/>
            <a:chOff x="1718017" y="3881745"/>
            <a:chExt cx="5146607" cy="659305"/>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61610"/>
            </a:xfrm>
            <a:prstGeom prst="rect">
              <a:avLst/>
            </a:prstGeom>
          </p:spPr>
          <p:txBody>
            <a:bodyPr wrap="square">
              <a:spAutoFit/>
            </a:bodyPr>
            <a:lstStyle/>
            <a:p>
              <a:r>
                <a:rPr lang="en-US" sz="1050" dirty="0">
                  <a:solidFill>
                    <a:schemeClr val="tx1">
                      <a:lumMod val="65000"/>
                      <a:lumOff val="35000"/>
                    </a:schemeClr>
                  </a:solidFill>
                  <a:latin typeface="Gilroy SemiBold" panose="00000700000000000000" pitchFamily="50" charset="0"/>
                </a:rPr>
                <a:t>Find us on all social channels</a:t>
              </a:r>
              <a:endParaRPr lang="en-US" sz="1050" b="1" dirty="0">
                <a:solidFill>
                  <a:schemeClr val="tx1">
                    <a:lumMod val="65000"/>
                    <a:lumOff val="35000"/>
                  </a:schemeClr>
                </a:solidFill>
                <a:latin typeface="Gilroy Bold" panose="00000800000000000000" pitchFamily="50" charset="0"/>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2895" y="5854656"/>
            <a:ext cx="2515737" cy="505046"/>
          </a:xfrm>
          <a:prstGeom prst="rect">
            <a:avLst/>
          </a:prstGeom>
        </p:spPr>
      </p:pic>
    </p:spTree>
    <p:extLst>
      <p:ext uri="{BB962C8B-B14F-4D97-AF65-F5344CB8AC3E}">
        <p14:creationId xmlns:p14="http://schemas.microsoft.com/office/powerpoint/2010/main" val="2667333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5457287" y="887072"/>
            <a:ext cx="6419668" cy="865117"/>
          </a:xfrm>
        </p:spPr>
        <p:txBody>
          <a:bodyPr lIns="91440">
            <a:noAutofit/>
          </a:bodyPr>
          <a:lstStyle/>
          <a:p>
            <a:pPr>
              <a:lnSpc>
                <a:spcPct val="90000"/>
              </a:lnSpc>
            </a:pPr>
            <a:r>
              <a:rPr lang="en-US" sz="6000" b="0" spc="-75" dirty="0">
                <a:latin typeface="Klinic Slab Book" pitchFamily="50" charset="0"/>
              </a:rPr>
              <a:t>Today’s </a:t>
            </a:r>
            <a:r>
              <a:rPr lang="en-US" sz="6000" b="0" spc="-75" dirty="0">
                <a:latin typeface="Klinic Slab Bold" pitchFamily="50" charset="0"/>
              </a:rPr>
              <a:t>Webinar</a:t>
            </a:r>
          </a:p>
        </p:txBody>
      </p:sp>
      <p:grpSp>
        <p:nvGrpSpPr>
          <p:cNvPr id="2" name="Group 1">
            <a:extLst>
              <a:ext uri="{FF2B5EF4-FFF2-40B4-BE49-F238E27FC236}">
                <a16:creationId xmlns:a16="http://schemas.microsoft.com/office/drawing/2014/main" id="{8A74D73C-0C6B-424F-8C62-508C32254269}"/>
              </a:ext>
            </a:extLst>
          </p:cNvPr>
          <p:cNvGrpSpPr/>
          <p:nvPr/>
        </p:nvGrpSpPr>
        <p:grpSpPr>
          <a:xfrm>
            <a:off x="5549013" y="1972605"/>
            <a:ext cx="5398292" cy="740539"/>
            <a:chOff x="6924762" y="667870"/>
            <a:chExt cx="5398292" cy="740539"/>
          </a:xfrm>
        </p:grpSpPr>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3" y="1051579"/>
              <a:ext cx="5398291" cy="356830"/>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We’ve muted all attendees to help with audio quality.</a:t>
              </a:r>
            </a:p>
          </p:txBody>
        </p:sp>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6787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Reducing Background Noise</a:t>
              </a:r>
            </a:p>
            <a:p>
              <a:endParaRPr lang="en-US" sz="2000" dirty="0">
                <a:solidFill>
                  <a:srgbClr val="8C2332"/>
                </a:solidFill>
                <a:cs typeface="Poppins SemiBold" panose="02000000000000000000" pitchFamily="2" charset="77"/>
              </a:endParaRP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5549013" y="3049883"/>
            <a:ext cx="4806990" cy="780918"/>
            <a:chOff x="6924762" y="2167093"/>
            <a:chExt cx="4806990" cy="780918"/>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532513"/>
              <a:ext cx="4806988" cy="415498"/>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2">
                      <a:lumMod val="75000"/>
                    </a:schemeClr>
                  </a:solidFill>
                </a:rPr>
                <a:t>Submit questions at any point. </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67093"/>
              <a:ext cx="4413798"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Using the </a:t>
              </a:r>
              <a:r>
                <a:rPr lang="en-US" sz="1800" dirty="0" smtClean="0"/>
                <a:t>“Q&amp;A” </a:t>
              </a:r>
              <a:r>
                <a:rPr lang="en-US" sz="1800" dirty="0"/>
                <a:t>Feature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5549015" y="4091237"/>
            <a:ext cx="5172748" cy="950642"/>
            <a:chOff x="6924764" y="3676220"/>
            <a:chExt cx="5172748" cy="950642"/>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6" y="3995920"/>
              <a:ext cx="5172746" cy="630942"/>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This presentation is being recorded and will be posted on our </a:t>
              </a:r>
              <a:br>
                <a:rPr lang="en-US" sz="1400" dirty="0">
                  <a:solidFill>
                    <a:schemeClr val="tx2">
                      <a:lumMod val="75000"/>
                    </a:schemeClr>
                  </a:solidFill>
                </a:rPr>
              </a:br>
              <a:r>
                <a:rPr lang="en-US" sz="1400" dirty="0">
                  <a:solidFill>
                    <a:schemeClr val="tx2">
                      <a:lumMod val="75000"/>
                    </a:schemeClr>
                  </a:solidFill>
                </a:rPr>
                <a:t>YouTube channel (@myHUECU) to re-watch.</a:t>
              </a: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76220"/>
              <a:ext cx="5172748" cy="369332"/>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Presentation </a:t>
              </a:r>
              <a:r>
                <a:rPr lang="en-US" sz="1800" dirty="0"/>
                <a:t>Recording</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5549017" y="5361579"/>
            <a:ext cx="5172746" cy="741191"/>
            <a:chOff x="6924766" y="4980093"/>
            <a:chExt cx="5172746" cy="741191"/>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7" y="5382089"/>
              <a:ext cx="5172745" cy="339195"/>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ea typeface="+mn-ea"/>
                  <a:cs typeface="+mn-cs"/>
                </a:rPr>
                <a:t>Take our post-workshop survey and let us know how we did.</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80093"/>
              <a:ext cx="4276634" cy="369332"/>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Post-Workshop Survey</a:t>
              </a:r>
            </a:p>
          </p:txBody>
        </p:sp>
      </p:grpSp>
      <p:pic>
        <p:nvPicPr>
          <p:cNvPr id="15" name="Picture Placeholder 14">
            <a:extLst>
              <a:ext uri="{FF2B5EF4-FFF2-40B4-BE49-F238E27FC236}">
                <a16:creationId xmlns:a16="http://schemas.microsoft.com/office/drawing/2014/main" id="{93396C7F-E80B-4735-9622-A85D75D43000}"/>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tretch>
            <a:fillRect/>
          </a:stretch>
        </p:blipFill>
        <p:spPr>
          <a:xfrm>
            <a:off x="-8102601" y="-361950"/>
            <a:ext cx="12837978" cy="7219950"/>
          </a:xfrm>
        </p:spPr>
      </p:pic>
    </p:spTree>
    <p:extLst>
      <p:ext uri="{BB962C8B-B14F-4D97-AF65-F5344CB8AC3E}">
        <p14:creationId xmlns:p14="http://schemas.microsoft.com/office/powerpoint/2010/main" val="156852614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D641EF5-F8E7-4F4E-B7FF-5DAAB2AFFD29}"/>
              </a:ext>
            </a:extLst>
          </p:cNvPr>
          <p:cNvSpPr>
            <a:spLocks noGrp="1"/>
          </p:cNvSpPr>
          <p:nvPr>
            <p:ph type="body" sz="quarter" idx="12"/>
          </p:nvPr>
        </p:nvSpPr>
        <p:spPr>
          <a:xfrm>
            <a:off x="597139" y="917926"/>
            <a:ext cx="8376739" cy="1440872"/>
          </a:xfrm>
        </p:spPr>
        <p:txBody>
          <a:bodyPr>
            <a:noAutofit/>
          </a:bodyPr>
          <a:lstStyle/>
          <a:p>
            <a:r>
              <a:rPr lang="en-US" dirty="0">
                <a:latin typeface="Klinic Slab Book" pitchFamily="50" charset="0"/>
              </a:rPr>
              <a:t>Not-For-Profit </a:t>
            </a:r>
            <a:r>
              <a:rPr lang="en-US" dirty="0">
                <a:solidFill>
                  <a:schemeClr val="tx1"/>
                </a:solidFill>
                <a:latin typeface="Klinic Slab Book" pitchFamily="50" charset="0"/>
              </a:rPr>
              <a:t>Banking for the</a:t>
            </a:r>
            <a:r>
              <a:rPr lang="en-US" dirty="0">
                <a:solidFill>
                  <a:srgbClr val="8C2332"/>
                </a:solidFill>
                <a:latin typeface="Klinic Slab Book" pitchFamily="50" charset="0"/>
              </a:rPr>
              <a:t> </a:t>
            </a:r>
            <a:r>
              <a:rPr lang="en-US" b="0" dirty="0">
                <a:solidFill>
                  <a:schemeClr val="tx1"/>
                </a:solidFill>
                <a:latin typeface="Klinic Slab Bold" pitchFamily="50" charset="0"/>
              </a:rPr>
              <a:t>Harvard Community</a:t>
            </a:r>
          </a:p>
        </p:txBody>
      </p:sp>
      <p:sp>
        <p:nvSpPr>
          <p:cNvPr id="29" name="Rectangle 28">
            <a:extLst>
              <a:ext uri="{FF2B5EF4-FFF2-40B4-BE49-F238E27FC236}">
                <a16:creationId xmlns:a16="http://schemas.microsoft.com/office/drawing/2014/main" id="{F2C1F7FD-339E-DC41-B3DD-2E0BADCA7861}"/>
              </a:ext>
            </a:extLst>
          </p:cNvPr>
          <p:cNvSpPr/>
          <p:nvPr/>
        </p:nvSpPr>
        <p:spPr>
          <a:xfrm>
            <a:off x="0" y="1001054"/>
            <a:ext cx="384464" cy="1274617"/>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Neue Medium"/>
            </a:endParaRPr>
          </a:p>
        </p:txBody>
      </p:sp>
      <p:grpSp>
        <p:nvGrpSpPr>
          <p:cNvPr id="2" name="Group 1">
            <a:extLst>
              <a:ext uri="{FF2B5EF4-FFF2-40B4-BE49-F238E27FC236}">
                <a16:creationId xmlns:a16="http://schemas.microsoft.com/office/drawing/2014/main" id="{8B893AFF-DBA7-41FD-983F-8C9CCAE422BA}"/>
              </a:ext>
            </a:extLst>
          </p:cNvPr>
          <p:cNvGrpSpPr/>
          <p:nvPr/>
        </p:nvGrpSpPr>
        <p:grpSpPr>
          <a:xfrm>
            <a:off x="597138" y="3305303"/>
            <a:ext cx="3369637" cy="2617868"/>
            <a:chOff x="597140" y="3402551"/>
            <a:chExt cx="3369637" cy="2617868"/>
          </a:xfrm>
        </p:grpSpPr>
        <p:grpSp>
          <p:nvGrpSpPr>
            <p:cNvPr id="5" name="Group 4">
              <a:extLst>
                <a:ext uri="{FF2B5EF4-FFF2-40B4-BE49-F238E27FC236}">
                  <a16:creationId xmlns:a16="http://schemas.microsoft.com/office/drawing/2014/main" id="{43C890BC-C28A-4FAD-AD69-3C6501D9C7C2}"/>
                </a:ext>
              </a:extLst>
            </p:cNvPr>
            <p:cNvGrpSpPr/>
            <p:nvPr/>
          </p:nvGrpSpPr>
          <p:grpSpPr>
            <a:xfrm>
              <a:off x="606374" y="3402551"/>
              <a:ext cx="788569" cy="714008"/>
              <a:chOff x="606374" y="3402551"/>
              <a:chExt cx="788569" cy="714008"/>
            </a:xfrm>
          </p:grpSpPr>
          <p:sp>
            <p:nvSpPr>
              <p:cNvPr id="25" name="Oval 24">
                <a:extLst>
                  <a:ext uri="{FF2B5EF4-FFF2-40B4-BE49-F238E27FC236}">
                    <a16:creationId xmlns:a16="http://schemas.microsoft.com/office/drawing/2014/main" id="{2F7620A4-B790-45F5-803B-2A2A2B8A10B4}"/>
                  </a:ext>
                </a:extLst>
              </p:cNvPr>
              <p:cNvSpPr/>
              <p:nvPr/>
            </p:nvSpPr>
            <p:spPr>
              <a:xfrm>
                <a:off x="606374" y="3547873"/>
                <a:ext cx="568685" cy="568686"/>
              </a:xfrm>
              <a:prstGeom prst="ellipse">
                <a:avLst/>
              </a:prstGeom>
              <a:solidFill>
                <a:srgbClr val="15AC6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Graphic 209">
                <a:extLst>
                  <a:ext uri="{FF2B5EF4-FFF2-40B4-BE49-F238E27FC236}">
                    <a16:creationId xmlns:a16="http://schemas.microsoft.com/office/drawing/2014/main" id="{EE015D8E-266C-43E9-B9D5-66AF45C2DD1B}"/>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15AC6A"/>
              </a:solidFill>
              <a:ln w="2360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L" sz="1800" b="0" i="0" u="none" strike="noStrike" kern="1200" cap="none" spc="0" normalizeH="0" baseline="0" noProof="0">
                  <a:ln>
                    <a:noFill/>
                  </a:ln>
                  <a:solidFill>
                    <a:srgbClr val="000000"/>
                  </a:solidFill>
                  <a:effectLst/>
                  <a:uLnTx/>
                  <a:uFillTx/>
                  <a:latin typeface="Helvetica Neue Medium"/>
                </a:endParaRPr>
              </a:p>
            </p:txBody>
          </p:sp>
        </p:grpSp>
        <p:sp>
          <p:nvSpPr>
            <p:cNvPr id="24" name="Text Placeholder 18">
              <a:extLst>
                <a:ext uri="{FF2B5EF4-FFF2-40B4-BE49-F238E27FC236}">
                  <a16:creationId xmlns:a16="http://schemas.microsoft.com/office/drawing/2014/main" id="{BF0062D1-332C-4B94-AF1D-21C5FC409D1E}"/>
                </a:ext>
              </a:extLst>
            </p:cNvPr>
            <p:cNvSpPr txBox="1">
              <a:spLocks/>
            </p:cNvSpPr>
            <p:nvPr/>
          </p:nvSpPr>
          <p:spPr>
            <a:xfrm>
              <a:off x="597142" y="4801219"/>
              <a:ext cx="3369635"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en-US" sz="1400" dirty="0">
                  <a:solidFill>
                    <a:schemeClr val="tx2">
                      <a:lumMod val="75000"/>
                    </a:schemeClr>
                  </a:solidFill>
                  <a:ea typeface="+mn-ea"/>
                  <a:cs typeface="+mn-cs"/>
                </a:rPr>
                <a:t>HUECU exclusively serves the Harvard community and all Harvard affiliates.  Once a member, always a member, even if you leave your job. When you join membership extends to all family members. </a:t>
              </a:r>
            </a:p>
          </p:txBody>
        </p:sp>
        <p:sp>
          <p:nvSpPr>
            <p:cNvPr id="26" name="Text Placeholder 19">
              <a:extLst>
                <a:ext uri="{FF2B5EF4-FFF2-40B4-BE49-F238E27FC236}">
                  <a16:creationId xmlns:a16="http://schemas.microsoft.com/office/drawing/2014/main" id="{513471BB-AC8E-465C-B646-528A2125A4AC}"/>
                </a:ext>
              </a:extLst>
            </p:cNvPr>
            <p:cNvSpPr txBox="1">
              <a:spLocks/>
            </p:cNvSpPr>
            <p:nvPr/>
          </p:nvSpPr>
          <p:spPr>
            <a:xfrm>
              <a:off x="597140" y="4377165"/>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Community Focused</a:t>
              </a:r>
            </a:p>
          </p:txBody>
        </p:sp>
      </p:grpSp>
      <p:grpSp>
        <p:nvGrpSpPr>
          <p:cNvPr id="40" name="Group 39">
            <a:extLst>
              <a:ext uri="{FF2B5EF4-FFF2-40B4-BE49-F238E27FC236}">
                <a16:creationId xmlns:a16="http://schemas.microsoft.com/office/drawing/2014/main" id="{04528F93-54B4-40D5-A88A-D88711F274D1}"/>
              </a:ext>
            </a:extLst>
          </p:cNvPr>
          <p:cNvGrpSpPr/>
          <p:nvPr/>
        </p:nvGrpSpPr>
        <p:grpSpPr>
          <a:xfrm>
            <a:off x="4580533" y="3400275"/>
            <a:ext cx="3369635" cy="2497378"/>
            <a:chOff x="4411182" y="3500226"/>
            <a:chExt cx="3369635" cy="2497378"/>
          </a:xfrm>
        </p:grpSpPr>
        <p:grpSp>
          <p:nvGrpSpPr>
            <p:cNvPr id="32" name="Group 31">
              <a:extLst>
                <a:ext uri="{FF2B5EF4-FFF2-40B4-BE49-F238E27FC236}">
                  <a16:creationId xmlns:a16="http://schemas.microsoft.com/office/drawing/2014/main" id="{1625515A-87EC-4C82-B305-36F8509713C3}"/>
                </a:ext>
              </a:extLst>
            </p:cNvPr>
            <p:cNvGrpSpPr/>
            <p:nvPr/>
          </p:nvGrpSpPr>
          <p:grpSpPr>
            <a:xfrm>
              <a:off x="4459967" y="3500226"/>
              <a:ext cx="795768" cy="616333"/>
              <a:chOff x="4459967" y="3500226"/>
              <a:chExt cx="795768" cy="616333"/>
            </a:xfrm>
          </p:grpSpPr>
          <p:sp>
            <p:nvSpPr>
              <p:cNvPr id="33" name="Oval 32">
                <a:extLst>
                  <a:ext uri="{FF2B5EF4-FFF2-40B4-BE49-F238E27FC236}">
                    <a16:creationId xmlns:a16="http://schemas.microsoft.com/office/drawing/2014/main" id="{84A4DDE4-019B-487C-91E0-1A9F9B442CEB}"/>
                  </a:ext>
                </a:extLst>
              </p:cNvPr>
              <p:cNvSpPr/>
              <p:nvPr/>
            </p:nvSpPr>
            <p:spPr>
              <a:xfrm>
                <a:off x="4459967" y="3547873"/>
                <a:ext cx="568685" cy="568686"/>
              </a:xfrm>
              <a:prstGeom prst="ellipse">
                <a:avLst/>
              </a:prstGeom>
              <a:solidFill>
                <a:srgbClr val="15AC6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21">
                <a:extLst>
                  <a:ext uri="{FF2B5EF4-FFF2-40B4-BE49-F238E27FC236}">
                    <a16:creationId xmlns:a16="http://schemas.microsoft.com/office/drawing/2014/main" id="{5528703B-3F32-4A36-8702-6A8C4C25C630}"/>
                  </a:ext>
                </a:extLst>
              </p:cNvPr>
              <p:cNvSpPr/>
              <p:nvPr/>
            </p:nvSpPr>
            <p:spPr>
              <a:xfrm>
                <a:off x="4580531" y="3500226"/>
                <a:ext cx="675204" cy="507965"/>
              </a:xfrm>
              <a:custGeom>
                <a:avLst/>
                <a:gdLst>
                  <a:gd name="connsiteX0" fmla="*/ 404900 w 555292"/>
                  <a:gd name="connsiteY0" fmla="*/ 255294 h 417754"/>
                  <a:gd name="connsiteX1" fmla="*/ 393331 w 555292"/>
                  <a:gd name="connsiteY1" fmla="*/ 266898 h 417754"/>
                  <a:gd name="connsiteX2" fmla="*/ 404900 w 555292"/>
                  <a:gd name="connsiteY2" fmla="*/ 278503 h 417754"/>
                  <a:gd name="connsiteX3" fmla="*/ 416468 w 555292"/>
                  <a:gd name="connsiteY3" fmla="*/ 266898 h 417754"/>
                  <a:gd name="connsiteX4" fmla="*/ 404900 w 555292"/>
                  <a:gd name="connsiteY4" fmla="*/ 255294 h 417754"/>
                  <a:gd name="connsiteX5" fmla="*/ 404900 w 555292"/>
                  <a:gd name="connsiteY5" fmla="*/ 208877 h 417754"/>
                  <a:gd name="connsiteX6" fmla="*/ 462743 w 555292"/>
                  <a:gd name="connsiteY6" fmla="*/ 266898 h 417754"/>
                  <a:gd name="connsiteX7" fmla="*/ 404900 w 555292"/>
                  <a:gd name="connsiteY7" fmla="*/ 324920 h 417754"/>
                  <a:gd name="connsiteX8" fmla="*/ 347057 w 555292"/>
                  <a:gd name="connsiteY8" fmla="*/ 266898 h 417754"/>
                  <a:gd name="connsiteX9" fmla="*/ 404900 w 555292"/>
                  <a:gd name="connsiteY9" fmla="*/ 208877 h 417754"/>
                  <a:gd name="connsiteX10" fmla="*/ 416469 w 555292"/>
                  <a:gd name="connsiteY10" fmla="*/ 116042 h 417754"/>
                  <a:gd name="connsiteX11" fmla="*/ 439606 w 555292"/>
                  <a:gd name="connsiteY11" fmla="*/ 116042 h 417754"/>
                  <a:gd name="connsiteX12" fmla="*/ 462743 w 555292"/>
                  <a:gd name="connsiteY12" fmla="*/ 139251 h 417754"/>
                  <a:gd name="connsiteX13" fmla="*/ 439606 w 555292"/>
                  <a:gd name="connsiteY13" fmla="*/ 162459 h 417754"/>
                  <a:gd name="connsiteX14" fmla="*/ 416469 w 555292"/>
                  <a:gd name="connsiteY14" fmla="*/ 162459 h 417754"/>
                  <a:gd name="connsiteX15" fmla="*/ 393332 w 555292"/>
                  <a:gd name="connsiteY15" fmla="*/ 139251 h 417754"/>
                  <a:gd name="connsiteX16" fmla="*/ 416469 w 555292"/>
                  <a:gd name="connsiteY16" fmla="*/ 116042 h 417754"/>
                  <a:gd name="connsiteX17" fmla="*/ 115686 w 555292"/>
                  <a:gd name="connsiteY17" fmla="*/ 116042 h 417754"/>
                  <a:gd name="connsiteX18" fmla="*/ 347058 w 555292"/>
                  <a:gd name="connsiteY18" fmla="*/ 116042 h 417754"/>
                  <a:gd name="connsiteX19" fmla="*/ 370195 w 555292"/>
                  <a:gd name="connsiteY19" fmla="*/ 139251 h 417754"/>
                  <a:gd name="connsiteX20" fmla="*/ 347058 w 555292"/>
                  <a:gd name="connsiteY20" fmla="*/ 162459 h 417754"/>
                  <a:gd name="connsiteX21" fmla="*/ 115686 w 555292"/>
                  <a:gd name="connsiteY21" fmla="*/ 162459 h 417754"/>
                  <a:gd name="connsiteX22" fmla="*/ 92549 w 555292"/>
                  <a:gd name="connsiteY22" fmla="*/ 139251 h 417754"/>
                  <a:gd name="connsiteX23" fmla="*/ 115686 w 555292"/>
                  <a:gd name="connsiteY23" fmla="*/ 116042 h 417754"/>
                  <a:gd name="connsiteX24" fmla="*/ 69411 w 555292"/>
                  <a:gd name="connsiteY24" fmla="*/ 46417 h 417754"/>
                  <a:gd name="connsiteX25" fmla="*/ 46274 w 555292"/>
                  <a:gd name="connsiteY25" fmla="*/ 69626 h 417754"/>
                  <a:gd name="connsiteX26" fmla="*/ 46274 w 555292"/>
                  <a:gd name="connsiteY26" fmla="*/ 348128 h 417754"/>
                  <a:gd name="connsiteX27" fmla="*/ 69411 w 555292"/>
                  <a:gd name="connsiteY27" fmla="*/ 371337 h 417754"/>
                  <a:gd name="connsiteX28" fmla="*/ 485880 w 555292"/>
                  <a:gd name="connsiteY28" fmla="*/ 371337 h 417754"/>
                  <a:gd name="connsiteX29" fmla="*/ 509018 w 555292"/>
                  <a:gd name="connsiteY29" fmla="*/ 348128 h 417754"/>
                  <a:gd name="connsiteX30" fmla="*/ 509018 w 555292"/>
                  <a:gd name="connsiteY30" fmla="*/ 69626 h 417754"/>
                  <a:gd name="connsiteX31" fmla="*/ 485880 w 555292"/>
                  <a:gd name="connsiteY31" fmla="*/ 46417 h 417754"/>
                  <a:gd name="connsiteX32" fmla="*/ 69411 w 555292"/>
                  <a:gd name="connsiteY32" fmla="*/ 0 h 417754"/>
                  <a:gd name="connsiteX33" fmla="*/ 485880 w 555292"/>
                  <a:gd name="connsiteY33" fmla="*/ 0 h 417754"/>
                  <a:gd name="connsiteX34" fmla="*/ 555292 w 555292"/>
                  <a:gd name="connsiteY34" fmla="*/ 69626 h 417754"/>
                  <a:gd name="connsiteX35" fmla="*/ 555292 w 555292"/>
                  <a:gd name="connsiteY35" fmla="*/ 348128 h 417754"/>
                  <a:gd name="connsiteX36" fmla="*/ 485880 w 555292"/>
                  <a:gd name="connsiteY36" fmla="*/ 417754 h 417754"/>
                  <a:gd name="connsiteX37" fmla="*/ 69411 w 555292"/>
                  <a:gd name="connsiteY37" fmla="*/ 417754 h 417754"/>
                  <a:gd name="connsiteX38" fmla="*/ 0 w 555292"/>
                  <a:gd name="connsiteY38" fmla="*/ 348128 h 417754"/>
                  <a:gd name="connsiteX39" fmla="*/ 0 w 555292"/>
                  <a:gd name="connsiteY39" fmla="*/ 69626 h 417754"/>
                  <a:gd name="connsiteX40" fmla="*/ 69411 w 555292"/>
                  <a:gd name="connsiteY40"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5292" h="417754">
                    <a:moveTo>
                      <a:pt x="404900" y="255294"/>
                    </a:moveTo>
                    <a:cubicBezTo>
                      <a:pt x="398512" y="255294"/>
                      <a:pt x="393331" y="260491"/>
                      <a:pt x="393331" y="266898"/>
                    </a:cubicBezTo>
                    <a:cubicBezTo>
                      <a:pt x="393331" y="273306"/>
                      <a:pt x="398512" y="278503"/>
                      <a:pt x="404900" y="278503"/>
                    </a:cubicBezTo>
                    <a:cubicBezTo>
                      <a:pt x="411288" y="278503"/>
                      <a:pt x="416468" y="273306"/>
                      <a:pt x="416468" y="266898"/>
                    </a:cubicBezTo>
                    <a:cubicBezTo>
                      <a:pt x="416468" y="260491"/>
                      <a:pt x="411288" y="255294"/>
                      <a:pt x="404900" y="255294"/>
                    </a:cubicBezTo>
                    <a:close/>
                    <a:moveTo>
                      <a:pt x="404900" y="208877"/>
                    </a:moveTo>
                    <a:cubicBezTo>
                      <a:pt x="436845" y="208877"/>
                      <a:pt x="462743" y="234854"/>
                      <a:pt x="462743" y="266898"/>
                    </a:cubicBezTo>
                    <a:cubicBezTo>
                      <a:pt x="462743" y="298942"/>
                      <a:pt x="436845" y="324920"/>
                      <a:pt x="404900" y="324920"/>
                    </a:cubicBezTo>
                    <a:cubicBezTo>
                      <a:pt x="372954" y="324920"/>
                      <a:pt x="347057" y="298942"/>
                      <a:pt x="347057" y="266898"/>
                    </a:cubicBezTo>
                    <a:cubicBezTo>
                      <a:pt x="347057" y="234854"/>
                      <a:pt x="372954" y="208877"/>
                      <a:pt x="404900" y="208877"/>
                    </a:cubicBezTo>
                    <a:close/>
                    <a:moveTo>
                      <a:pt x="416469" y="116042"/>
                    </a:moveTo>
                    <a:lnTo>
                      <a:pt x="439606" y="116042"/>
                    </a:lnTo>
                    <a:cubicBezTo>
                      <a:pt x="452385" y="116042"/>
                      <a:pt x="462743" y="126433"/>
                      <a:pt x="462743" y="139251"/>
                    </a:cubicBezTo>
                    <a:cubicBezTo>
                      <a:pt x="462743" y="152068"/>
                      <a:pt x="452385" y="162459"/>
                      <a:pt x="439606" y="162459"/>
                    </a:cubicBezTo>
                    <a:lnTo>
                      <a:pt x="416469" y="162459"/>
                    </a:lnTo>
                    <a:cubicBezTo>
                      <a:pt x="403691" y="162459"/>
                      <a:pt x="393332" y="152068"/>
                      <a:pt x="393332" y="139251"/>
                    </a:cubicBezTo>
                    <a:cubicBezTo>
                      <a:pt x="393332" y="126433"/>
                      <a:pt x="403691" y="116042"/>
                      <a:pt x="416469" y="116042"/>
                    </a:cubicBezTo>
                    <a:close/>
                    <a:moveTo>
                      <a:pt x="115686" y="116042"/>
                    </a:moveTo>
                    <a:lnTo>
                      <a:pt x="347058" y="116042"/>
                    </a:lnTo>
                    <a:cubicBezTo>
                      <a:pt x="359836" y="116042"/>
                      <a:pt x="370195" y="126433"/>
                      <a:pt x="370195" y="139251"/>
                    </a:cubicBezTo>
                    <a:cubicBezTo>
                      <a:pt x="370195" y="152068"/>
                      <a:pt x="359836" y="162459"/>
                      <a:pt x="347058" y="162459"/>
                    </a:cubicBezTo>
                    <a:lnTo>
                      <a:pt x="115686" y="162459"/>
                    </a:lnTo>
                    <a:cubicBezTo>
                      <a:pt x="102908" y="162459"/>
                      <a:pt x="92549" y="152068"/>
                      <a:pt x="92549" y="139251"/>
                    </a:cubicBezTo>
                    <a:cubicBezTo>
                      <a:pt x="92549" y="126433"/>
                      <a:pt x="102908" y="116042"/>
                      <a:pt x="115686" y="116042"/>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rgbClr val="15AC6A"/>
              </a:solidFill>
              <a:ln w="22860" cap="flat">
                <a:noFill/>
                <a:prstDash val="solid"/>
                <a:miter/>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L" sz="1800" b="0" i="0" u="none" strike="noStrike" kern="1200" cap="none" spc="0" normalizeH="0" baseline="0" noProof="0">
                  <a:ln>
                    <a:noFill/>
                  </a:ln>
                  <a:solidFill>
                    <a:srgbClr val="000000"/>
                  </a:solidFill>
                  <a:effectLst/>
                  <a:uLnTx/>
                  <a:uFillTx/>
                  <a:latin typeface="Helvetica Neue Medium"/>
                </a:endParaRPr>
              </a:p>
            </p:txBody>
          </p:sp>
        </p:grpSp>
        <p:grpSp>
          <p:nvGrpSpPr>
            <p:cNvPr id="39" name="Group 38">
              <a:extLst>
                <a:ext uri="{FF2B5EF4-FFF2-40B4-BE49-F238E27FC236}">
                  <a16:creationId xmlns:a16="http://schemas.microsoft.com/office/drawing/2014/main" id="{D3A80395-2797-4AA0-BDB5-2356D5507DFF}"/>
                </a:ext>
              </a:extLst>
            </p:cNvPr>
            <p:cNvGrpSpPr/>
            <p:nvPr/>
          </p:nvGrpSpPr>
          <p:grpSpPr>
            <a:xfrm>
              <a:off x="4411182" y="4379868"/>
              <a:ext cx="3369635" cy="1617736"/>
              <a:chOff x="6540409" y="805806"/>
              <a:chExt cx="3369635" cy="1617736"/>
            </a:xfrm>
          </p:grpSpPr>
          <p:sp>
            <p:nvSpPr>
              <p:cNvPr id="10" name="Text Placeholder 18">
                <a:extLst>
                  <a:ext uri="{FF2B5EF4-FFF2-40B4-BE49-F238E27FC236}">
                    <a16:creationId xmlns:a16="http://schemas.microsoft.com/office/drawing/2014/main" id="{3EC6EE2E-9DB8-4FD5-B8B6-507F48373E17}"/>
                  </a:ext>
                </a:extLst>
              </p:cNvPr>
              <p:cNvSpPr txBox="1">
                <a:spLocks/>
              </p:cNvSpPr>
              <p:nvPr/>
            </p:nvSpPr>
            <p:spPr>
              <a:xfrm>
                <a:off x="6540410" y="1204342"/>
                <a:ext cx="3178012" cy="1219200"/>
              </a:xfrm>
              <a:prstGeom prst="rect">
                <a:avLst/>
              </a:prstGeom>
            </p:spPr>
            <p:txBody>
              <a:bodyPr/>
              <a:lstStyle>
                <a:defPPr>
                  <a:defRPr lang="en-US"/>
                </a:defPPr>
                <a:lvl1pPr indent="0" defTabSz="914400">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defRPr/>
                </a:pPr>
                <a:r>
                  <a:rPr lang="en-US" dirty="0">
                    <a:ea typeface="+mn-ea"/>
                    <a:cs typeface="+mn-cs"/>
                  </a:rPr>
                  <a:t>Free access to ATMs nationwide. Credit cards with cash back rewards. Home loans for purchases and refinancing, student loans and refinancing options, auto loans and more.</a:t>
                </a:r>
              </a:p>
            </p:txBody>
          </p:sp>
          <p:sp>
            <p:nvSpPr>
              <p:cNvPr id="11" name="Text Placeholder 19">
                <a:extLst>
                  <a:ext uri="{FF2B5EF4-FFF2-40B4-BE49-F238E27FC236}">
                    <a16:creationId xmlns:a16="http://schemas.microsoft.com/office/drawing/2014/main" id="{755FB7C7-E528-4F89-86DF-F97D3EE3CBE8}"/>
                  </a:ext>
                </a:extLst>
              </p:cNvPr>
              <p:cNvSpPr txBox="1">
                <a:spLocks/>
              </p:cNvSpPr>
              <p:nvPr/>
            </p:nvSpPr>
            <p:spPr>
              <a:xfrm>
                <a:off x="6540409" y="805806"/>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Products &amp; Services</a:t>
                </a:r>
              </a:p>
            </p:txBody>
          </p:sp>
        </p:grpSp>
      </p:grpSp>
      <p:grpSp>
        <p:nvGrpSpPr>
          <p:cNvPr id="9" name="Group 8">
            <a:extLst>
              <a:ext uri="{FF2B5EF4-FFF2-40B4-BE49-F238E27FC236}">
                <a16:creationId xmlns:a16="http://schemas.microsoft.com/office/drawing/2014/main" id="{F805C9B3-AF7D-4C49-B78B-F29B64C9AC27}"/>
              </a:ext>
            </a:extLst>
          </p:cNvPr>
          <p:cNvGrpSpPr/>
          <p:nvPr/>
        </p:nvGrpSpPr>
        <p:grpSpPr>
          <a:xfrm>
            <a:off x="8310368" y="3288717"/>
            <a:ext cx="3382065" cy="2608936"/>
            <a:chOff x="8310368" y="3288717"/>
            <a:chExt cx="3382065" cy="2608936"/>
          </a:xfrm>
        </p:grpSpPr>
        <p:grpSp>
          <p:nvGrpSpPr>
            <p:cNvPr id="49" name="Group 48">
              <a:extLst>
                <a:ext uri="{FF2B5EF4-FFF2-40B4-BE49-F238E27FC236}">
                  <a16:creationId xmlns:a16="http://schemas.microsoft.com/office/drawing/2014/main" id="{ECF28671-C056-43D1-8E6A-797B3FAF3C2B}"/>
                </a:ext>
              </a:extLst>
            </p:cNvPr>
            <p:cNvGrpSpPr/>
            <p:nvPr/>
          </p:nvGrpSpPr>
          <p:grpSpPr>
            <a:xfrm>
              <a:off x="8322796" y="4284583"/>
              <a:ext cx="3369637" cy="1613070"/>
              <a:chOff x="7634434" y="886987"/>
              <a:chExt cx="3369637" cy="1613070"/>
            </a:xfrm>
          </p:grpSpPr>
          <p:sp>
            <p:nvSpPr>
              <p:cNvPr id="42" name="Text Placeholder 18">
                <a:extLst>
                  <a:ext uri="{FF2B5EF4-FFF2-40B4-BE49-F238E27FC236}">
                    <a16:creationId xmlns:a16="http://schemas.microsoft.com/office/drawing/2014/main" id="{9AD734B2-4B8C-48E8-A890-20199E972A84}"/>
                  </a:ext>
                </a:extLst>
              </p:cNvPr>
              <p:cNvSpPr txBox="1">
                <a:spLocks/>
              </p:cNvSpPr>
              <p:nvPr/>
            </p:nvSpPr>
            <p:spPr>
              <a:xfrm>
                <a:off x="7634436" y="1280857"/>
                <a:ext cx="3369635" cy="1219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25000"/>
                  </a:lnSpc>
                  <a:spcAft>
                    <a:spcPts val="0"/>
                  </a:spcAft>
                  <a:buClrTx/>
                  <a:buSzTx/>
                  <a:tabLst/>
                  <a:defRPr/>
                </a:pPr>
                <a:r>
                  <a:rPr lang="en-ID" sz="1400" dirty="0">
                    <a:solidFill>
                      <a:schemeClr val="tx2">
                        <a:lumMod val="75000"/>
                      </a:schemeClr>
                    </a:solidFill>
                    <a:ea typeface="+mn-ea"/>
                    <a:cs typeface="+mn-cs"/>
                  </a:rPr>
                  <a:t>Convenient locations and Online Banking.  Mobile Banking and Digital Wallet ready. Access to the nationwide CO-OP Shared Branching Network. </a:t>
                </a:r>
                <a:endParaRPr lang="en-US" sz="1400" dirty="0">
                  <a:solidFill>
                    <a:schemeClr val="tx2">
                      <a:lumMod val="75000"/>
                    </a:schemeClr>
                  </a:solidFill>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chemeClr val="tx1"/>
                  </a:solidFill>
                  <a:effectLst/>
                  <a:uLnTx/>
                  <a:uFillTx/>
                  <a:latin typeface="Klinic Slab Book" pitchFamily="50" charset="0"/>
                </a:endParaRPr>
              </a:p>
            </p:txBody>
          </p:sp>
          <p:sp>
            <p:nvSpPr>
              <p:cNvPr id="44" name="Text Placeholder 19">
                <a:extLst>
                  <a:ext uri="{FF2B5EF4-FFF2-40B4-BE49-F238E27FC236}">
                    <a16:creationId xmlns:a16="http://schemas.microsoft.com/office/drawing/2014/main" id="{2E50569F-D2DE-4B6D-9584-11F8B2C1BE75}"/>
                  </a:ext>
                </a:extLst>
              </p:cNvPr>
              <p:cNvSpPr txBox="1">
                <a:spLocks/>
              </p:cNvSpPr>
              <p:nvPr/>
            </p:nvSpPr>
            <p:spPr>
              <a:xfrm>
                <a:off x="7634434" y="886987"/>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Gilroy Bold" panose="00000800000000000000" pitchFamily="50" charset="0"/>
                  </a:rPr>
                  <a:t>Access Anywhere</a:t>
                </a:r>
              </a:p>
            </p:txBody>
          </p:sp>
        </p:grpSp>
        <p:grpSp>
          <p:nvGrpSpPr>
            <p:cNvPr id="8" name="Group 7">
              <a:extLst>
                <a:ext uri="{FF2B5EF4-FFF2-40B4-BE49-F238E27FC236}">
                  <a16:creationId xmlns:a16="http://schemas.microsoft.com/office/drawing/2014/main" id="{F28A2948-399B-454E-8A6F-5E2BE6F73C2F}"/>
                </a:ext>
              </a:extLst>
            </p:cNvPr>
            <p:cNvGrpSpPr/>
            <p:nvPr/>
          </p:nvGrpSpPr>
          <p:grpSpPr>
            <a:xfrm>
              <a:off x="8310368" y="3288717"/>
              <a:ext cx="623851" cy="730772"/>
              <a:chOff x="8310368" y="3288717"/>
              <a:chExt cx="623851" cy="730772"/>
            </a:xfrm>
          </p:grpSpPr>
          <p:sp>
            <p:nvSpPr>
              <p:cNvPr id="14" name="Oval 13">
                <a:extLst>
                  <a:ext uri="{FF2B5EF4-FFF2-40B4-BE49-F238E27FC236}">
                    <a16:creationId xmlns:a16="http://schemas.microsoft.com/office/drawing/2014/main" id="{14799F9D-B1AF-42B9-8CA9-9EFD4EFC140F}"/>
                  </a:ext>
                </a:extLst>
              </p:cNvPr>
              <p:cNvSpPr/>
              <p:nvPr/>
            </p:nvSpPr>
            <p:spPr>
              <a:xfrm>
                <a:off x="8338484" y="3450803"/>
                <a:ext cx="568685" cy="568686"/>
              </a:xfrm>
              <a:prstGeom prst="ellipse">
                <a:avLst/>
              </a:prstGeom>
              <a:solidFill>
                <a:srgbClr val="15AC6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CF086FCE-62BB-4F87-9FDA-3DADB3A763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310368" y="3288717"/>
                <a:ext cx="623851" cy="623850"/>
              </a:xfrm>
              <a:prstGeom prst="rect">
                <a:avLst/>
              </a:prstGeom>
            </p:spPr>
          </p:pic>
        </p:grpSp>
      </p:grpSp>
    </p:spTree>
    <p:extLst>
      <p:ext uri="{BB962C8B-B14F-4D97-AF65-F5344CB8AC3E}">
        <p14:creationId xmlns:p14="http://schemas.microsoft.com/office/powerpoint/2010/main" val="23942027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3115576" y="583924"/>
            <a:ext cx="5996198" cy="635895"/>
          </a:xfrm>
        </p:spPr>
        <p:txBody>
          <a:bodyPr anchor="t">
            <a:noAutofit/>
          </a:bodyPr>
          <a:lstStyle/>
          <a:p>
            <a:pPr algn="ctr">
              <a:lnSpc>
                <a:spcPct val="90000"/>
              </a:lnSpc>
            </a:pPr>
            <a:r>
              <a:rPr lang="en-US" sz="6000" b="0" spc="-75" dirty="0">
                <a:latin typeface="Klinic Slab Bold" pitchFamily="50" charset="0"/>
              </a:rPr>
              <a:t>Meet </a:t>
            </a:r>
            <a:r>
              <a:rPr lang="en-US" sz="6000" b="0" spc="-75" dirty="0">
                <a:latin typeface="Klinic Slab Book" pitchFamily="50" charset="0"/>
              </a:rPr>
              <a:t>the </a:t>
            </a:r>
            <a:r>
              <a:rPr lang="en-US" sz="6000" b="0" spc="-75" dirty="0" smtClean="0">
                <a:latin typeface="Klinic Slab Book" pitchFamily="50" charset="0"/>
              </a:rPr>
              <a:t>Panelists</a:t>
            </a:r>
            <a:endParaRPr lang="en-US" sz="6000" b="0" spc="-75" dirty="0">
              <a:latin typeface="Klinic Slab Book" pitchFamily="50" charset="0"/>
            </a:endParaRPr>
          </a:p>
          <a:p>
            <a:pPr algn="ctr"/>
            <a:endParaRPr lang="en-US" spc="-75" dirty="0">
              <a:latin typeface="Klinic Slab Bold" pitchFamily="50" charset="0"/>
            </a:endParaRPr>
          </a:p>
        </p:txBody>
      </p:sp>
      <p:sp>
        <p:nvSpPr>
          <p:cNvPr id="49" name="Text Placeholder 11">
            <a:extLst>
              <a:ext uri="{FF2B5EF4-FFF2-40B4-BE49-F238E27FC236}">
                <a16:creationId xmlns:a16="http://schemas.microsoft.com/office/drawing/2014/main" id="{9E9B4E88-A0C2-4844-80C1-6BB3EF1E811E}"/>
              </a:ext>
            </a:extLst>
          </p:cNvPr>
          <p:cNvSpPr txBox="1">
            <a:spLocks/>
          </p:cNvSpPr>
          <p:nvPr/>
        </p:nvSpPr>
        <p:spPr>
          <a:xfrm>
            <a:off x="1250523" y="5306832"/>
            <a:ext cx="2560732" cy="719249"/>
          </a:xfrm>
          <a:prstGeom prst="rect">
            <a:avLst/>
          </a:prstGeom>
        </p:spPr>
        <p:txBody>
          <a:bodyPr lIns="0" tIns="0" rIns="0" bIns="182868"/>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32">
              <a:defRPr/>
            </a:pPr>
            <a:r>
              <a:rPr lang="en-US" sz="2000" b="0" dirty="0" err="1" smtClean="0">
                <a:solidFill>
                  <a:srgbClr val="000000"/>
                </a:solidFill>
                <a:latin typeface="Klinic Slab Bold" pitchFamily="50" charset="0"/>
              </a:rPr>
              <a:t>Jawahir</a:t>
            </a:r>
            <a:endParaRPr lang="en-US" sz="2000" b="0" dirty="0">
              <a:solidFill>
                <a:srgbClr val="000000"/>
              </a:solidFill>
              <a:latin typeface="Klinic Slab Bold" pitchFamily="50" charset="0"/>
            </a:endParaRPr>
          </a:p>
          <a:p>
            <a:pPr algn="ctr" defTabSz="914332">
              <a:spcBef>
                <a:spcPts val="600"/>
              </a:spcBef>
              <a:spcAft>
                <a:spcPts val="600"/>
              </a:spcAft>
              <a:defRPr/>
            </a:pPr>
            <a:r>
              <a:rPr lang="en-US" sz="1400" b="0" dirty="0" smtClean="0">
                <a:solidFill>
                  <a:srgbClr val="000000"/>
                </a:solidFill>
                <a:latin typeface="Klinic Slab Book" pitchFamily="50" charset="0"/>
                <a:cs typeface="Poppins SemiBold" panose="02000000000000000000" pitchFamily="2" charset="77"/>
              </a:rPr>
              <a:t>Student Advisory Council Representative</a:t>
            </a:r>
            <a:endParaRPr lang="en-US" sz="1400" b="0" dirty="0">
              <a:solidFill>
                <a:srgbClr val="000000"/>
              </a:solidFill>
              <a:latin typeface="Klinic Slab Book" pitchFamily="50" charset="0"/>
              <a:cs typeface="Poppins SemiBold" panose="02000000000000000000" pitchFamily="2" charset="77"/>
            </a:endParaRPr>
          </a:p>
        </p:txBody>
      </p:sp>
      <p:sp>
        <p:nvSpPr>
          <p:cNvPr id="51" name="Text Placeholder 11">
            <a:extLst>
              <a:ext uri="{FF2B5EF4-FFF2-40B4-BE49-F238E27FC236}">
                <a16:creationId xmlns:a16="http://schemas.microsoft.com/office/drawing/2014/main" id="{FB699C30-E056-4D74-B9B6-706713095B7B}"/>
              </a:ext>
            </a:extLst>
          </p:cNvPr>
          <p:cNvSpPr txBox="1">
            <a:spLocks/>
          </p:cNvSpPr>
          <p:nvPr/>
        </p:nvSpPr>
        <p:spPr>
          <a:xfrm>
            <a:off x="8417955" y="5306832"/>
            <a:ext cx="2560732" cy="652639"/>
          </a:xfrm>
          <a:prstGeom prst="rect">
            <a:avLst/>
          </a:prstGeom>
        </p:spPr>
        <p:txBody>
          <a:bodyPr lIns="0" tIns="0" rIns="0" bIns="182868"/>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32">
              <a:defRPr/>
            </a:pPr>
            <a:r>
              <a:rPr lang="en-US" sz="2000" b="0" dirty="0" smtClean="0">
                <a:solidFill>
                  <a:srgbClr val="000000"/>
                </a:solidFill>
                <a:latin typeface="Klinic Slab Bold" pitchFamily="50" charset="0"/>
              </a:rPr>
              <a:t>Marilyn</a:t>
            </a:r>
            <a:endParaRPr lang="en-US" sz="2000" b="0" dirty="0">
              <a:solidFill>
                <a:srgbClr val="000000"/>
              </a:solidFill>
              <a:latin typeface="Klinic Slab Bold" pitchFamily="50" charset="0"/>
            </a:endParaRPr>
          </a:p>
          <a:p>
            <a:pPr algn="ctr" defTabSz="914332">
              <a:spcBef>
                <a:spcPts val="600"/>
              </a:spcBef>
              <a:spcAft>
                <a:spcPts val="600"/>
              </a:spcAft>
              <a:defRPr/>
            </a:pPr>
            <a:r>
              <a:rPr lang="en-US" sz="1400" b="0" dirty="0">
                <a:solidFill>
                  <a:srgbClr val="000000"/>
                </a:solidFill>
                <a:latin typeface="Klinic Slab Book" pitchFamily="50" charset="0"/>
                <a:cs typeface="Poppins SemiBold" panose="02000000000000000000" pitchFamily="2" charset="77"/>
              </a:rPr>
              <a:t>Training Specialist</a:t>
            </a:r>
          </a:p>
        </p:txBody>
      </p:sp>
      <p:grpSp>
        <p:nvGrpSpPr>
          <p:cNvPr id="71" name="Group 70">
            <a:extLst>
              <a:ext uri="{FF2B5EF4-FFF2-40B4-BE49-F238E27FC236}">
                <a16:creationId xmlns:a16="http://schemas.microsoft.com/office/drawing/2014/main" id="{FCCF5A3D-BFD0-4B97-A429-135C5D673A8E}"/>
              </a:ext>
            </a:extLst>
          </p:cNvPr>
          <p:cNvGrpSpPr/>
          <p:nvPr/>
        </p:nvGrpSpPr>
        <p:grpSpPr>
          <a:xfrm>
            <a:off x="1387480" y="2385848"/>
            <a:ext cx="2415458" cy="2663899"/>
            <a:chOff x="8389934" y="2336431"/>
            <a:chExt cx="2421500" cy="2670704"/>
          </a:xfrm>
        </p:grpSpPr>
        <p:pic>
          <p:nvPicPr>
            <p:cNvPr id="72" name="Picture Placeholder 25">
              <a:extLst>
                <a:ext uri="{FF2B5EF4-FFF2-40B4-BE49-F238E27FC236}">
                  <a16:creationId xmlns:a16="http://schemas.microsoft.com/office/drawing/2014/main" id="{B50F446A-908D-4208-AD70-C417EE3676BA}"/>
                </a:ext>
              </a:extLst>
            </p:cNvPr>
            <p:cNvPicPr>
              <a:picLocks noChangeAspect="1"/>
            </p:cNvPicPr>
            <p:nvPr/>
          </p:nvPicPr>
          <p:blipFill rotWithShape="1">
            <a:blip r:embed="rId3">
              <a:extLst>
                <a:ext uri="{28A0092B-C50C-407E-A947-70E740481C1C}">
                  <a14:useLocalDpi xmlns:a14="http://schemas.microsoft.com/office/drawing/2010/main" val="0"/>
                </a:ext>
              </a:extLst>
            </a:blip>
            <a:srcRect l="-435" t="20756" r="435" b="8905"/>
            <a:stretch/>
          </p:blipFill>
          <p:spPr>
            <a:xfrm>
              <a:off x="8389934" y="2336431"/>
              <a:ext cx="2420083" cy="2580413"/>
            </a:xfrm>
            <a:prstGeom prst="rect">
              <a:avLst/>
            </a:prstGeom>
          </p:spPr>
        </p:pic>
        <p:sp>
          <p:nvSpPr>
            <p:cNvPr id="73" name="Rectangle 72">
              <a:extLst>
                <a:ext uri="{FF2B5EF4-FFF2-40B4-BE49-F238E27FC236}">
                  <a16:creationId xmlns:a16="http://schemas.microsoft.com/office/drawing/2014/main" id="{E04DC5B7-C206-416D-B365-9EA94FC8A44D}"/>
                </a:ext>
              </a:extLst>
            </p:cNvPr>
            <p:cNvSpPr/>
            <p:nvPr/>
          </p:nvSpPr>
          <p:spPr>
            <a:xfrm rot="5400000">
              <a:off x="9563283" y="3758984"/>
              <a:ext cx="84554" cy="241174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defRPr/>
              </a:pPr>
              <a:endParaRPr lang="en-US" dirty="0">
                <a:solidFill>
                  <a:srgbClr val="FFFFFF"/>
                </a:solidFill>
                <a:latin typeface="Gilroy Bold" panose="00000800000000000000" pitchFamily="50" charset="0"/>
              </a:endParaRPr>
            </a:p>
          </p:txBody>
        </p:sp>
      </p:grpSp>
      <p:grpSp>
        <p:nvGrpSpPr>
          <p:cNvPr id="77" name="Group 76">
            <a:extLst>
              <a:ext uri="{FF2B5EF4-FFF2-40B4-BE49-F238E27FC236}">
                <a16:creationId xmlns:a16="http://schemas.microsoft.com/office/drawing/2014/main" id="{4D74BCAA-B9E7-4A44-8D52-7AF3401CE637}"/>
              </a:ext>
            </a:extLst>
          </p:cNvPr>
          <p:cNvGrpSpPr/>
          <p:nvPr/>
        </p:nvGrpSpPr>
        <p:grpSpPr>
          <a:xfrm>
            <a:off x="8540882" y="2393006"/>
            <a:ext cx="2315051" cy="2647014"/>
            <a:chOff x="8250071" y="2248668"/>
            <a:chExt cx="2569393" cy="2937826"/>
          </a:xfrm>
        </p:grpSpPr>
        <p:pic>
          <p:nvPicPr>
            <p:cNvPr id="58"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4">
              <a:extLst>
                <a:ext uri="{28A0092B-C50C-407E-A947-70E740481C1C}">
                  <a14:useLocalDpi xmlns:a14="http://schemas.microsoft.com/office/drawing/2010/main" val="0"/>
                </a:ext>
              </a:extLst>
            </a:blip>
            <a:srcRect l="25290" r="16300" b="6423"/>
            <a:stretch/>
          </p:blipFill>
          <p:spPr>
            <a:xfrm rot="5400000">
              <a:off x="8110433" y="2388306"/>
              <a:ext cx="2848670" cy="2569393"/>
            </a:xfrm>
            <a:prstGeom prst="rect">
              <a:avLst/>
            </a:prstGeom>
          </p:spPr>
        </p:pic>
        <p:sp>
          <p:nvSpPr>
            <p:cNvPr id="75" name="Rectangle 74">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defRPr/>
              </a:pPr>
              <a:endParaRPr lang="en-US" dirty="0">
                <a:solidFill>
                  <a:srgbClr val="FFFFFF"/>
                </a:solidFill>
                <a:latin typeface="Gilroy Bold" panose="00000800000000000000" pitchFamily="50" charset="0"/>
              </a:endParaRPr>
            </a:p>
          </p:txBody>
        </p:sp>
      </p:grpSp>
      <p:sp>
        <p:nvSpPr>
          <p:cNvPr id="11" name="Text Placeholder 11">
            <a:extLst>
              <a:ext uri="{FF2B5EF4-FFF2-40B4-BE49-F238E27FC236}">
                <a16:creationId xmlns:a16="http://schemas.microsoft.com/office/drawing/2014/main" id="{FB699C30-E056-4D74-B9B6-706713095B7B}"/>
              </a:ext>
            </a:extLst>
          </p:cNvPr>
          <p:cNvSpPr txBox="1">
            <a:spLocks/>
          </p:cNvSpPr>
          <p:nvPr/>
        </p:nvSpPr>
        <p:spPr>
          <a:xfrm>
            <a:off x="4833309" y="5306832"/>
            <a:ext cx="2560732" cy="652640"/>
          </a:xfrm>
          <a:prstGeom prst="rect">
            <a:avLst/>
          </a:prstGeom>
        </p:spPr>
        <p:txBody>
          <a:bodyPr lIns="0" tIns="0" rIns="0" bIns="182868"/>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32">
              <a:defRPr/>
            </a:pPr>
            <a:r>
              <a:rPr lang="en-US" sz="2000" b="0" dirty="0">
                <a:solidFill>
                  <a:srgbClr val="000000"/>
                </a:solidFill>
                <a:latin typeface="Klinic Slab Bold" pitchFamily="50" charset="0"/>
              </a:rPr>
              <a:t>Ryan </a:t>
            </a:r>
            <a:r>
              <a:rPr lang="en-US" sz="2000" b="0" dirty="0" err="1">
                <a:solidFill>
                  <a:srgbClr val="000000"/>
                </a:solidFill>
                <a:latin typeface="Klinic Slab Bold" pitchFamily="50" charset="0"/>
              </a:rPr>
              <a:t>Duckless</a:t>
            </a:r>
            <a:endParaRPr lang="en-US" sz="2000" b="0" dirty="0">
              <a:solidFill>
                <a:srgbClr val="000000"/>
              </a:solidFill>
              <a:latin typeface="Klinic Slab Bold" pitchFamily="50" charset="0"/>
            </a:endParaRPr>
          </a:p>
          <a:p>
            <a:pPr algn="ctr" defTabSz="914332">
              <a:spcBef>
                <a:spcPts val="600"/>
              </a:spcBef>
              <a:spcAft>
                <a:spcPts val="600"/>
              </a:spcAft>
              <a:defRPr/>
            </a:pPr>
            <a:r>
              <a:rPr lang="en-US" sz="1400" b="0" dirty="0" smtClean="0">
                <a:solidFill>
                  <a:srgbClr val="000000"/>
                </a:solidFill>
                <a:latin typeface="Klinic Slab Book" pitchFamily="50" charset="0"/>
                <a:cs typeface="Poppins SemiBold" panose="02000000000000000000" pitchFamily="2" charset="77"/>
              </a:rPr>
              <a:t>Mortgage Loan Originator</a:t>
            </a:r>
            <a:endParaRPr lang="en-US" sz="1400" b="0" dirty="0">
              <a:solidFill>
                <a:srgbClr val="000000"/>
              </a:solidFill>
              <a:latin typeface="Klinic Slab Book" pitchFamily="50" charset="0"/>
              <a:cs typeface="Poppins SemiBold" panose="02000000000000000000" pitchFamily="2" charset="77"/>
            </a:endParaRPr>
          </a:p>
        </p:txBody>
      </p:sp>
      <p:sp>
        <p:nvSpPr>
          <p:cNvPr id="14" name="Rectangle 13">
            <a:extLst>
              <a:ext uri="{FF2B5EF4-FFF2-40B4-BE49-F238E27FC236}">
                <a16:creationId xmlns:a16="http://schemas.microsoft.com/office/drawing/2014/main" id="{6F26C94A-1B0A-440E-B749-75D22B44F81E}"/>
              </a:ext>
            </a:extLst>
          </p:cNvPr>
          <p:cNvSpPr/>
          <p:nvPr/>
        </p:nvSpPr>
        <p:spPr>
          <a:xfrm rot="5400000">
            <a:off x="6095667" y="3829354"/>
            <a:ext cx="82671" cy="2358057"/>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defRPr/>
            </a:pPr>
            <a:endParaRPr lang="en-US" dirty="0">
              <a:solidFill>
                <a:srgbClr val="FFFFFF"/>
              </a:solidFill>
              <a:latin typeface="Gilroy Bold" panose="00000800000000000000" pitchFamily="50" charset="0"/>
            </a:endParaRPr>
          </a:p>
        </p:txBody>
      </p:sp>
      <p:pic>
        <p:nvPicPr>
          <p:cNvPr id="3" name="Picture 2"/>
          <p:cNvPicPr>
            <a:picLocks noChangeAspect="1"/>
          </p:cNvPicPr>
          <p:nvPr/>
        </p:nvPicPr>
        <p:blipFill rotWithShape="1">
          <a:blip r:embed="rId5"/>
          <a:srcRect l="-447" t="1169" r="447" b="19317"/>
          <a:stretch/>
        </p:blipFill>
        <p:spPr>
          <a:xfrm>
            <a:off x="4957974" y="2363820"/>
            <a:ext cx="2358057" cy="2605031"/>
          </a:xfrm>
          <a:prstGeom prst="rect">
            <a:avLst/>
          </a:prstGeom>
        </p:spPr>
      </p:pic>
    </p:spTree>
    <p:extLst>
      <p:ext uri="{BB962C8B-B14F-4D97-AF65-F5344CB8AC3E}">
        <p14:creationId xmlns:p14="http://schemas.microsoft.com/office/powerpoint/2010/main" val="106782220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4DF949C-5E9E-544B-A909-383B2639D676}"/>
              </a:ext>
            </a:extLst>
          </p:cNvPr>
          <p:cNvSpPr>
            <a:spLocks noGrp="1"/>
          </p:cNvSpPr>
          <p:nvPr>
            <p:ph type="body" sz="quarter" idx="12"/>
          </p:nvPr>
        </p:nvSpPr>
        <p:spPr>
          <a:xfrm>
            <a:off x="1384533" y="2532050"/>
            <a:ext cx="9422933" cy="1169551"/>
          </a:xfrm>
        </p:spPr>
        <p:txBody>
          <a:bodyPr wrap="square">
            <a:spAutoFit/>
          </a:bodyPr>
          <a:lstStyle/>
          <a:p>
            <a:r>
              <a:rPr lang="en-US" sz="7000" b="0" dirty="0" smtClean="0">
                <a:solidFill>
                  <a:schemeClr val="bg1"/>
                </a:solidFill>
                <a:latin typeface="Klinic Slab Book" pitchFamily="50" charset="0"/>
              </a:rPr>
              <a:t>Question?</a:t>
            </a:r>
            <a:endParaRPr lang="en-US" sz="7000" b="0" dirty="0">
              <a:solidFill>
                <a:schemeClr val="bg1"/>
              </a:solidFill>
              <a:latin typeface="Klinic Slab Book" pitchFamily="50" charset="0"/>
            </a:endParaRPr>
          </a:p>
        </p:txBody>
      </p:sp>
      <p:pic>
        <p:nvPicPr>
          <p:cNvPr id="9" name="Picture 8">
            <a:extLst>
              <a:ext uri="{FF2B5EF4-FFF2-40B4-BE49-F238E27FC236}">
                <a16:creationId xmlns:a16="http://schemas.microsoft.com/office/drawing/2014/main" id="{ABB3FFA5-0E90-4C2F-9836-9861F493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9" y="0"/>
            <a:ext cx="12616590" cy="8417773"/>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17219" y="0"/>
            <a:ext cx="12556021"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 Placeholder 10">
            <a:extLst>
              <a:ext uri="{FF2B5EF4-FFF2-40B4-BE49-F238E27FC236}">
                <a16:creationId xmlns:a16="http://schemas.microsoft.com/office/drawing/2014/main" id="{B1189E3B-3C51-DC4E-B7FF-508E058A76B9}"/>
              </a:ext>
            </a:extLst>
          </p:cNvPr>
          <p:cNvSpPr txBox="1">
            <a:spLocks/>
          </p:cNvSpPr>
          <p:nvPr/>
        </p:nvSpPr>
        <p:spPr>
          <a:xfrm>
            <a:off x="2000424" y="2136338"/>
            <a:ext cx="8303378" cy="2585323"/>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schemeClr val="bg1"/>
                </a:solidFill>
                <a:latin typeface="Klinic Slab Book" pitchFamily="50" charset="0"/>
              </a:rPr>
              <a:t>How much should I have in savings in my early-career days?</a:t>
            </a:r>
            <a:endParaRPr kumimoji="0" lang="en-US" sz="5400" b="0" i="0" u="none" strike="noStrike" kern="1200" cap="none" spc="-150" normalizeH="0" baseline="0" noProof="0" dirty="0">
              <a:ln>
                <a:noFill/>
              </a:ln>
              <a:solidFill>
                <a:schemeClr val="bg1"/>
              </a:solidFill>
              <a:effectLst/>
              <a:uLnTx/>
              <a:uFillTx/>
              <a:latin typeface="Klinic Slab Book" pitchFamily="50" charset="0"/>
            </a:endParaRPr>
          </a:p>
        </p:txBody>
      </p:sp>
    </p:spTree>
    <p:extLst>
      <p:ext uri="{BB962C8B-B14F-4D97-AF65-F5344CB8AC3E}">
        <p14:creationId xmlns:p14="http://schemas.microsoft.com/office/powerpoint/2010/main" val="496136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Placeholder 2">
            <a:extLst>
              <a:ext uri="{FF2B5EF4-FFF2-40B4-BE49-F238E27FC236}">
                <a16:creationId xmlns:a16="http://schemas.microsoft.com/office/drawing/2014/main" id="{D6F551B7-7921-4466-8816-E9161A35565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4957"/>
          <a:stretch/>
        </p:blipFill>
        <p:spPr bwMode="auto">
          <a:xfrm>
            <a:off x="0" y="2379451"/>
            <a:ext cx="12307958" cy="673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0">
            <a:extLst>
              <a:ext uri="{FF2B5EF4-FFF2-40B4-BE49-F238E27FC236}">
                <a16:creationId xmlns:a16="http://schemas.microsoft.com/office/drawing/2014/main" id="{B1189E3B-3C51-DC4E-B7FF-508E058A76B9}"/>
              </a:ext>
            </a:extLst>
          </p:cNvPr>
          <p:cNvSpPr txBox="1">
            <a:spLocks/>
          </p:cNvSpPr>
          <p:nvPr/>
        </p:nvSpPr>
        <p:spPr>
          <a:xfrm>
            <a:off x="815902" y="430571"/>
            <a:ext cx="10127715" cy="1754326"/>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prstClr val="black"/>
                </a:solidFill>
                <a:latin typeface="Klinic Slab Book" pitchFamily="50" charset="0"/>
              </a:rPr>
              <a:t>How much should I save for a healthy </a:t>
            </a:r>
            <a:r>
              <a:rPr lang="en-US" sz="5400" b="0" dirty="0" smtClean="0">
                <a:solidFill>
                  <a:prstClr val="black"/>
                </a:solidFill>
                <a:latin typeface="Klinic Slab Book" pitchFamily="50" charset="0"/>
              </a:rPr>
              <a:t>retirement?</a:t>
            </a:r>
            <a:endParaRPr kumimoji="0" lang="en-US" sz="5400" b="0" i="0" u="none" strike="noStrike" kern="1200" cap="none" spc="-150" normalizeH="0" baseline="0" noProof="0" dirty="0">
              <a:ln>
                <a:noFill/>
              </a:ln>
              <a:solidFill>
                <a:prstClr val="black"/>
              </a:solidFill>
              <a:effectLst/>
              <a:uLnTx/>
              <a:uFillTx/>
              <a:latin typeface="Klinic Slab Book" pitchFamily="50" charset="0"/>
              <a:ea typeface="+mn-ea"/>
            </a:endParaRPr>
          </a:p>
        </p:txBody>
      </p:sp>
    </p:spTree>
    <p:extLst>
      <p:ext uri="{BB962C8B-B14F-4D97-AF65-F5344CB8AC3E}">
        <p14:creationId xmlns:p14="http://schemas.microsoft.com/office/powerpoint/2010/main" val="3776827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D84A2-CFF1-4277-8ECC-FF83819593E4}"/>
              </a:ext>
            </a:extLst>
          </p:cNvPr>
          <p:cNvSpPr/>
          <p:nvPr/>
        </p:nvSpPr>
        <p:spPr>
          <a:xfrm>
            <a:off x="0" y="0"/>
            <a:ext cx="12192000" cy="6858000"/>
          </a:xfrm>
          <a:prstGeom prst="rect">
            <a:avLst/>
          </a:prstGeom>
          <a:solidFill>
            <a:srgbClr val="6C000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4" name="Text Placeholder 13">
            <a:extLst>
              <a:ext uri="{FF2B5EF4-FFF2-40B4-BE49-F238E27FC236}">
                <a16:creationId xmlns:a16="http://schemas.microsoft.com/office/drawing/2014/main" id="{74DF949C-5E9E-544B-A909-383B2639D676}"/>
              </a:ext>
            </a:extLst>
          </p:cNvPr>
          <p:cNvSpPr>
            <a:spLocks noGrp="1"/>
          </p:cNvSpPr>
          <p:nvPr>
            <p:ph type="body" sz="quarter" idx="12"/>
          </p:nvPr>
        </p:nvSpPr>
        <p:spPr>
          <a:xfrm>
            <a:off x="1384533" y="2532050"/>
            <a:ext cx="9422933" cy="1169551"/>
          </a:xfrm>
        </p:spPr>
        <p:txBody>
          <a:bodyPr wrap="square">
            <a:spAutoFit/>
          </a:bodyPr>
          <a:lstStyle/>
          <a:p>
            <a:r>
              <a:rPr lang="en-US" sz="7000" b="0" dirty="0" smtClean="0">
                <a:solidFill>
                  <a:schemeClr val="bg1"/>
                </a:solidFill>
                <a:latin typeface="Klinic Slab Book" pitchFamily="50" charset="0"/>
              </a:rPr>
              <a:t>Question?</a:t>
            </a:r>
            <a:endParaRPr lang="en-US" sz="7000" b="0" dirty="0">
              <a:solidFill>
                <a:schemeClr val="bg1"/>
              </a:solidFill>
              <a:latin typeface="Klinic Slab Book" pitchFamily="50" charset="0"/>
            </a:endParaRPr>
          </a:p>
        </p:txBody>
      </p:sp>
      <p:pic>
        <p:nvPicPr>
          <p:cNvPr id="9" name="Picture 8">
            <a:extLst>
              <a:ext uri="{FF2B5EF4-FFF2-40B4-BE49-F238E27FC236}">
                <a16:creationId xmlns:a16="http://schemas.microsoft.com/office/drawing/2014/main" id="{ABB3FFA5-0E90-4C2F-9836-9861F493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1" y="-766420"/>
            <a:ext cx="12902293" cy="8608393"/>
          </a:xfrm>
          <a:prstGeom prst="rect">
            <a:avLst/>
          </a:prstGeom>
        </p:spPr>
      </p:pic>
      <p:sp>
        <p:nvSpPr>
          <p:cNvPr id="10" name="Rectangle 9">
            <a:extLst>
              <a:ext uri="{FF2B5EF4-FFF2-40B4-BE49-F238E27FC236}">
                <a16:creationId xmlns:a16="http://schemas.microsoft.com/office/drawing/2014/main" id="{D9CA94E3-452C-436E-B5D9-ED8D0B33C03B}"/>
              </a:ext>
            </a:extLst>
          </p:cNvPr>
          <p:cNvSpPr/>
          <p:nvPr/>
        </p:nvSpPr>
        <p:spPr>
          <a:xfrm>
            <a:off x="-78071" y="-149087"/>
            <a:ext cx="12902293" cy="7156174"/>
          </a:xfrm>
          <a:prstGeom prst="rect">
            <a:avLst/>
          </a:prstGeom>
          <a:solidFill>
            <a:srgbClr val="052D1C">
              <a:alpha val="83000"/>
            </a:srgbClr>
          </a:solidFill>
          <a:ln w="12700" cap="flat">
            <a:solidFill>
              <a:srgbClr val="5E5E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 Placeholder 10">
            <a:extLst>
              <a:ext uri="{FF2B5EF4-FFF2-40B4-BE49-F238E27FC236}">
                <a16:creationId xmlns:a16="http://schemas.microsoft.com/office/drawing/2014/main" id="{B1189E3B-3C51-DC4E-B7FF-508E058A76B9}"/>
              </a:ext>
            </a:extLst>
          </p:cNvPr>
          <p:cNvSpPr txBox="1">
            <a:spLocks/>
          </p:cNvSpPr>
          <p:nvPr/>
        </p:nvSpPr>
        <p:spPr>
          <a:xfrm>
            <a:off x="1944310" y="2239662"/>
            <a:ext cx="8303378" cy="1754326"/>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schemeClr val="bg1"/>
                </a:solidFill>
                <a:latin typeface="Klinic Slab Book" pitchFamily="50" charset="0"/>
              </a:rPr>
              <a:t>If I’m a mid-career, what are some saving </a:t>
            </a:r>
            <a:r>
              <a:rPr lang="en-US" sz="5400" b="0" dirty="0" smtClean="0">
                <a:solidFill>
                  <a:schemeClr val="bg1"/>
                </a:solidFill>
                <a:latin typeface="Klinic Slab Book" pitchFamily="50" charset="0"/>
              </a:rPr>
              <a:t>tips?</a:t>
            </a:r>
            <a:endParaRPr kumimoji="0" lang="en-US" sz="5400" b="0" i="0" u="none" strike="noStrike" kern="1200" cap="none" spc="-150" normalizeH="0" baseline="0" noProof="0" dirty="0">
              <a:ln>
                <a:noFill/>
              </a:ln>
              <a:solidFill>
                <a:schemeClr val="bg1"/>
              </a:solidFill>
              <a:effectLst/>
              <a:uLnTx/>
              <a:uFillTx/>
              <a:latin typeface="Klinic Slab Book" pitchFamily="50" charset="0"/>
            </a:endParaRPr>
          </a:p>
        </p:txBody>
      </p:sp>
    </p:spTree>
    <p:extLst>
      <p:ext uri="{BB962C8B-B14F-4D97-AF65-F5344CB8AC3E}">
        <p14:creationId xmlns:p14="http://schemas.microsoft.com/office/powerpoint/2010/main" val="2522280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B1189E3B-3C51-DC4E-B7FF-508E058A76B9}"/>
              </a:ext>
            </a:extLst>
          </p:cNvPr>
          <p:cNvSpPr txBox="1">
            <a:spLocks/>
          </p:cNvSpPr>
          <p:nvPr/>
        </p:nvSpPr>
        <p:spPr>
          <a:xfrm>
            <a:off x="876962" y="65685"/>
            <a:ext cx="10217674" cy="1754326"/>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5400" b="0" dirty="0">
                <a:solidFill>
                  <a:prstClr val="black"/>
                </a:solidFill>
                <a:latin typeface="Klinic Slab Book" pitchFamily="50" charset="0"/>
              </a:rPr>
              <a:t>Is having a savings account enough? What </a:t>
            </a:r>
            <a:r>
              <a:rPr lang="en-US" sz="5400" b="0" dirty="0" smtClean="0">
                <a:solidFill>
                  <a:prstClr val="black"/>
                </a:solidFill>
                <a:latin typeface="Klinic Slab Book" pitchFamily="50" charset="0"/>
              </a:rPr>
              <a:t>are my other options?</a:t>
            </a:r>
            <a:endParaRPr kumimoji="0" lang="en-US" sz="5400" b="0" i="0" u="none" strike="noStrike" kern="1200" cap="none" spc="-150" normalizeH="0" baseline="0" noProof="0" dirty="0">
              <a:ln>
                <a:noFill/>
              </a:ln>
              <a:solidFill>
                <a:prstClr val="black"/>
              </a:solidFill>
              <a:effectLst/>
              <a:uLnTx/>
              <a:uFillTx/>
              <a:latin typeface="Klinic Slab Book" pitchFamily="50" charset="0"/>
              <a:ea typeface="+mn-ea"/>
            </a:endParaRPr>
          </a:p>
        </p:txBody>
      </p:sp>
      <p:pic>
        <p:nvPicPr>
          <p:cNvPr id="4" name="Picture Placeholder 14">
            <a:extLst>
              <a:ext uri="{FF2B5EF4-FFF2-40B4-BE49-F238E27FC236}">
                <a16:creationId xmlns:a16="http://schemas.microsoft.com/office/drawing/2014/main" id="{93396C7F-E80B-4735-9622-A85D75D43000}"/>
              </a:ext>
            </a:extLst>
          </p:cNvPr>
          <p:cNvPicPr>
            <a:picLocks noChangeAspect="1"/>
          </p:cNvPicPr>
          <p:nvPr/>
        </p:nvPicPr>
        <p:blipFill rotWithShape="1">
          <a:blip r:embed="rId2">
            <a:extLst>
              <a:ext uri="{28A0092B-C50C-407E-A947-70E740481C1C}">
                <a14:useLocalDpi xmlns:a14="http://schemas.microsoft.com/office/drawing/2010/main" val="0"/>
              </a:ext>
            </a:extLst>
          </a:blip>
          <a:srcRect t="15054"/>
          <a:stretch/>
        </p:blipFill>
        <p:spPr>
          <a:xfrm>
            <a:off x="-220402" y="2161436"/>
            <a:ext cx="12412402" cy="7034881"/>
          </a:xfrm>
          <a:prstGeom prst="rect">
            <a:avLst/>
          </a:prstGeom>
        </p:spPr>
      </p:pic>
    </p:spTree>
    <p:extLst>
      <p:ext uri="{BB962C8B-B14F-4D97-AF65-F5344CB8AC3E}">
        <p14:creationId xmlns:p14="http://schemas.microsoft.com/office/powerpoint/2010/main" val="1944742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rgbClr val="000000"/>
      </a:dk1>
      <a:lt1>
        <a:srgbClr val="FFFFFF"/>
      </a:lt1>
      <a:dk2>
        <a:srgbClr val="5F5F5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5.xml><?xml version="1.0" encoding="utf-8"?>
<a:theme xmlns:a="http://schemas.openxmlformats.org/drawingml/2006/main" name="3_Custom Design">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7.xml><?xml version="1.0" encoding="utf-8"?>
<a:theme xmlns:a="http://schemas.openxmlformats.org/drawingml/2006/main" name="HelloJuny PowerPoin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9122</TotalTime>
  <Words>577</Words>
  <Application>Microsoft Office PowerPoint</Application>
  <PresentationFormat>Widescreen</PresentationFormat>
  <Paragraphs>86</Paragraphs>
  <Slides>24</Slides>
  <Notes>14</Notes>
  <HiddenSlides>2</HiddenSlides>
  <MMClips>0</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24</vt:i4>
      </vt:variant>
    </vt:vector>
  </HeadingPairs>
  <TitlesOfParts>
    <vt:vector size="52" baseType="lpstr">
      <vt:lpstr>Gilroy Bold</vt:lpstr>
      <vt:lpstr>Lato Black</vt:lpstr>
      <vt:lpstr>Gilroy ExtraBold</vt:lpstr>
      <vt:lpstr>Calibri Light</vt:lpstr>
      <vt:lpstr>Gilroy SemiBold</vt:lpstr>
      <vt:lpstr>Arial</vt:lpstr>
      <vt:lpstr>Helvetica Neue Light</vt:lpstr>
      <vt:lpstr>Gilroy Black</vt:lpstr>
      <vt:lpstr>Open Sans</vt:lpstr>
      <vt:lpstr>Helvetica Neue</vt:lpstr>
      <vt:lpstr>Helvetica Neue Medium</vt:lpstr>
      <vt:lpstr>Garamond</vt:lpstr>
      <vt:lpstr>Klinic Slab Medium</vt:lpstr>
      <vt:lpstr>Calibri</vt:lpstr>
      <vt:lpstr>Klinic Slab Bold</vt:lpstr>
      <vt:lpstr>Poppins SemiBold</vt:lpstr>
      <vt:lpstr>Klinic Slab Book</vt:lpstr>
      <vt:lpstr>Custom Design</vt:lpstr>
      <vt:lpstr>1_Custom Design</vt:lpstr>
      <vt:lpstr>2_Custom Design</vt:lpstr>
      <vt:lpstr>HUECU</vt:lpstr>
      <vt:lpstr>3_Custom Design</vt:lpstr>
      <vt:lpstr>2_HUECU</vt:lpstr>
      <vt:lpstr>HelloJuny PowerPoint Theme</vt:lpstr>
      <vt:lpstr>1_HUECU</vt:lpstr>
      <vt:lpstr>1_Office Theme</vt:lpstr>
      <vt:lpstr>2_Office Theme</vt:lpstr>
      <vt:lpstr>3_HUECU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Syarif Afandi</dc:creator>
  <cp:lastModifiedBy>Terrence Bazile</cp:lastModifiedBy>
  <cp:revision>708</cp:revision>
  <dcterms:created xsi:type="dcterms:W3CDTF">2019-07-06T08:26:09Z</dcterms:created>
  <dcterms:modified xsi:type="dcterms:W3CDTF">2023-02-24T13:34:12Z</dcterms:modified>
</cp:coreProperties>
</file>