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theme/theme2.xml" ContentType="application/vnd.openxmlformats-officedocument.theme+xml"/>
  <Override PartName="/ppt/theme/theme3.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6.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7.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8.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9.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52" r:id="rId1"/>
    <p:sldMasterId id="2147483753" r:id="rId2"/>
    <p:sldMasterId id="2147483754" r:id="rId3"/>
    <p:sldMasterId id="2147483765" r:id="rId4"/>
    <p:sldMasterId id="2147483791" r:id="rId5"/>
    <p:sldMasterId id="2147483799" r:id="rId6"/>
    <p:sldMasterId id="2147483877" r:id="rId7"/>
    <p:sldMasterId id="2147483918" r:id="rId8"/>
    <p:sldMasterId id="2147483969" r:id="rId9"/>
    <p:sldMasterId id="2147483997" r:id="rId10"/>
  </p:sldMasterIdLst>
  <p:notesMasterIdLst>
    <p:notesMasterId r:id="rId44"/>
  </p:notesMasterIdLst>
  <p:handoutMasterIdLst>
    <p:handoutMasterId r:id="rId45"/>
  </p:handoutMasterIdLst>
  <p:sldIdLst>
    <p:sldId id="256" r:id="rId11"/>
    <p:sldId id="2247" r:id="rId12"/>
    <p:sldId id="2304" r:id="rId13"/>
    <p:sldId id="2308" r:id="rId14"/>
    <p:sldId id="2257" r:id="rId15"/>
    <p:sldId id="2302" r:id="rId16"/>
    <p:sldId id="2306" r:id="rId17"/>
    <p:sldId id="2303" r:id="rId18"/>
    <p:sldId id="2307" r:id="rId19"/>
    <p:sldId id="2292" r:id="rId20"/>
    <p:sldId id="2289" r:id="rId21"/>
    <p:sldId id="2210" r:id="rId22"/>
    <p:sldId id="2297" r:id="rId23"/>
    <p:sldId id="2305" r:id="rId24"/>
    <p:sldId id="2274" r:id="rId25"/>
    <p:sldId id="2200" r:id="rId26"/>
    <p:sldId id="2291" r:id="rId27"/>
    <p:sldId id="2288" r:id="rId28"/>
    <p:sldId id="2279" r:id="rId29"/>
    <p:sldId id="2293" r:id="rId30"/>
    <p:sldId id="2284" r:id="rId31"/>
    <p:sldId id="2294" r:id="rId32"/>
    <p:sldId id="2285" r:id="rId33"/>
    <p:sldId id="2299" r:id="rId34"/>
    <p:sldId id="2269" r:id="rId35"/>
    <p:sldId id="2295" r:id="rId36"/>
    <p:sldId id="2296" r:id="rId37"/>
    <p:sldId id="2287" r:id="rId38"/>
    <p:sldId id="2298" r:id="rId39"/>
    <p:sldId id="2300" r:id="rId40"/>
    <p:sldId id="2309" r:id="rId41"/>
    <p:sldId id="2310" r:id="rId42"/>
    <p:sldId id="2221" r:id="rId43"/>
  </p:sldIdLst>
  <p:sldSz cx="12192000" cy="6858000"/>
  <p:notesSz cx="6858000" cy="9144000"/>
  <p:embeddedFontLst>
    <p:embeddedFont>
      <p:font typeface="Klinic Slab Medium" charset="0"/>
      <p:regular r:id="rId46"/>
      <p:italic r:id="rId47"/>
    </p:embeddedFont>
    <p:embeddedFont>
      <p:font typeface="Impact" panose="020B0806030902050204" pitchFamily="34" charset="0"/>
      <p:regular r:id="rId48"/>
    </p:embeddedFont>
    <p:embeddedFont>
      <p:font typeface="Gilroy SemiBold" panose="00000700000000000000" charset="0"/>
      <p:bold r:id="rId49"/>
    </p:embeddedFont>
    <p:embeddedFont>
      <p:font typeface="Gilroy ExtraBold" panose="00000900000000000000" charset="0"/>
      <p:bold r:id="rId50"/>
    </p:embeddedFont>
    <p:embeddedFont>
      <p:font typeface="Calibri Light" panose="020F0302020204030204" pitchFamily="34" charset="0"/>
      <p:regular r:id="rId51"/>
      <p:italic r:id="rId52"/>
    </p:embeddedFont>
    <p:embeddedFont>
      <p:font typeface="Klinic Slab Book" charset="0"/>
      <p:regular r:id="rId53"/>
      <p:italic r:id="rId54"/>
    </p:embeddedFont>
    <p:embeddedFont>
      <p:font typeface="Klinic Slab Bold" charset="0"/>
      <p:regular r:id="rId55"/>
      <p:italic r:id="rId56"/>
    </p:embeddedFont>
    <p:embeddedFont>
      <p:font typeface="Gilroy Bold" panose="00000800000000000000" charset="0"/>
      <p:bold r:id="rId57"/>
    </p:embeddedFont>
    <p:embeddedFont>
      <p:font typeface="Helvetica Neue" panose="020B0604020202020204" charset="0"/>
      <p:regular r:id="rId58"/>
      <p:bold r:id="rId59"/>
    </p:embeddedFont>
    <p:embeddedFont>
      <p:font typeface="Lato Black" panose="020B0604020202020204" charset="0"/>
      <p:bold r:id="rId60"/>
    </p:embeddedFont>
    <p:embeddedFont>
      <p:font typeface="Calibri" panose="020F0502020204030204" pitchFamily="34" charset="0"/>
      <p:regular r:id="rId61"/>
      <p:bold r:id="rId62"/>
      <p:italic r:id="rId63"/>
      <p:boldItalic r:id="rId64"/>
    </p:embeddedFont>
    <p:embeddedFont>
      <p:font typeface="Open Sans" panose="020B0604020202020204" charset="0"/>
      <p:regular r:id="rId65"/>
      <p:bold r:id="rId66"/>
      <p:italic r:id="rId67"/>
      <p:boldItalic r:id="rId6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936"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7794"/>
    <a:srgbClr val="FFFFFF"/>
    <a:srgbClr val="F7F7F7"/>
    <a:srgbClr val="8FCEE4"/>
    <a:srgbClr val="2A8AAC"/>
    <a:srgbClr val="15AC6A"/>
    <a:srgbClr val="7F7F7F"/>
    <a:srgbClr val="53151E"/>
    <a:srgbClr val="9F375F"/>
    <a:srgbClr val="0031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191" autoAdjust="0"/>
    <p:restoredTop sz="79074" autoAdjust="0"/>
  </p:normalViewPr>
  <p:slideViewPr>
    <p:cSldViewPr snapToGrid="0" snapToObjects="1">
      <p:cViewPr varScale="1">
        <p:scale>
          <a:sx n="76" d="100"/>
          <a:sy n="76" d="100"/>
        </p:scale>
        <p:origin x="62" y="134"/>
      </p:cViewPr>
      <p:guideLst>
        <p:guide pos="936"/>
        <p:guide orient="horz" pos="216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69" d="100"/>
          <a:sy n="169" d="100"/>
        </p:scale>
        <p:origin x="5400"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font" Target="fonts/font18.fntdata"/><Relationship Id="rId68" Type="http://schemas.openxmlformats.org/officeDocument/2006/relationships/font" Target="fonts/font23.fntdata"/><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handoutMaster" Target="handoutMasters/handout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font" Target="fonts/font21.fntdata"/><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font" Target="fonts/font4.fntdata"/><Relationship Id="rId57" Type="http://schemas.openxmlformats.org/officeDocument/2006/relationships/font" Target="fonts/font12.fntdata"/><Relationship Id="rId61" Type="http://schemas.openxmlformats.org/officeDocument/2006/relationships/font" Target="fonts/font16.fntdata"/><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notesMaster" Target="notesMasters/notesMaster1.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font" Target="fonts/font6.fntdata"/><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5B0F9E2-F9C4-5C47-A1A1-581173E7D95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3FFF0C6-1A20-3E41-A653-D886C49B8E8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DA4EA7-4D85-0F4D-9F76-59F9D0023D76}" type="datetimeFigureOut">
              <a:t>3/2/2023</a:t>
            </a:fld>
            <a:endParaRPr lang="en-US" dirty="0"/>
          </a:p>
        </p:txBody>
      </p:sp>
      <p:sp>
        <p:nvSpPr>
          <p:cNvPr id="4" name="Footer Placeholder 3">
            <a:extLst>
              <a:ext uri="{FF2B5EF4-FFF2-40B4-BE49-F238E27FC236}">
                <a16:creationId xmlns:a16="http://schemas.microsoft.com/office/drawing/2014/main" id="{8E0F1B38-15EA-0C49-B459-3B026ABA64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97E0B05-D0D8-6644-9455-59DB23BB92C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5C5AF7-5D97-4B4C-A02A-5EDEDB956482}" type="slidenum">
              <a:t>‹#›</a:t>
            </a:fld>
            <a:endParaRPr lang="en-US" dirty="0"/>
          </a:p>
        </p:txBody>
      </p:sp>
    </p:spTree>
    <p:extLst>
      <p:ext uri="{BB962C8B-B14F-4D97-AF65-F5344CB8AC3E}">
        <p14:creationId xmlns:p14="http://schemas.microsoft.com/office/powerpoint/2010/main" val="38847275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B70D4B-A039-4575-894D-F21F224234BF}" type="datetimeFigureOut">
              <a:rPr lang="en-US" smtClean="0"/>
              <a:t>3/2/2023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6083A1-64E9-4B36-86D5-22AC2883C41D}" type="slidenum">
              <a:rPr lang="en-US" smtClean="0"/>
              <a:t>‹#›</a:t>
            </a:fld>
            <a:endParaRPr lang="en-US" dirty="0"/>
          </a:p>
        </p:txBody>
      </p:sp>
    </p:spTree>
    <p:extLst>
      <p:ext uri="{BB962C8B-B14F-4D97-AF65-F5344CB8AC3E}">
        <p14:creationId xmlns:p14="http://schemas.microsoft.com/office/powerpoint/2010/main" val="3607589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6083A1-64E9-4B36-86D5-22AC2883C41D}" type="slidenum">
              <a:rPr lang="en-US" smtClean="0"/>
              <a:t>1</a:t>
            </a:fld>
            <a:endParaRPr lang="en-US" dirty="0"/>
          </a:p>
        </p:txBody>
      </p:sp>
    </p:spTree>
    <p:extLst>
      <p:ext uri="{BB962C8B-B14F-4D97-AF65-F5344CB8AC3E}">
        <p14:creationId xmlns:p14="http://schemas.microsoft.com/office/powerpoint/2010/main" val="1617332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original chart there were some cells that were in red, (120 years, $552, 89 years, $575, 84 years)</a:t>
            </a:r>
          </a:p>
        </p:txBody>
      </p:sp>
      <p:sp>
        <p:nvSpPr>
          <p:cNvPr id="4" name="Slide Number Placeholder 3"/>
          <p:cNvSpPr>
            <a:spLocks noGrp="1"/>
          </p:cNvSpPr>
          <p:nvPr>
            <p:ph type="sldNum" sz="quarter" idx="5"/>
          </p:nvPr>
        </p:nvSpPr>
        <p:spPr/>
        <p:txBody>
          <a:bodyPr/>
          <a:lstStyle/>
          <a:p>
            <a:fld id="{EC6083A1-64E9-4B36-86D5-22AC2883C41D}" type="slidenum">
              <a:rPr lang="en-US" smtClean="0"/>
              <a:t>13</a:t>
            </a:fld>
            <a:endParaRPr lang="en-US" dirty="0"/>
          </a:p>
        </p:txBody>
      </p:sp>
    </p:spTree>
    <p:extLst>
      <p:ext uri="{BB962C8B-B14F-4D97-AF65-F5344CB8AC3E}">
        <p14:creationId xmlns:p14="http://schemas.microsoft.com/office/powerpoint/2010/main" val="1371583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6083A1-64E9-4B36-86D5-22AC2883C4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7468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6083A1-64E9-4B36-86D5-22AC2883C41D}" type="slidenum">
              <a:rPr lang="en-US" smtClean="0"/>
              <a:t>16</a:t>
            </a:fld>
            <a:endParaRPr lang="en-US" dirty="0"/>
          </a:p>
        </p:txBody>
      </p:sp>
    </p:spTree>
    <p:extLst>
      <p:ext uri="{BB962C8B-B14F-4D97-AF65-F5344CB8AC3E}">
        <p14:creationId xmlns:p14="http://schemas.microsoft.com/office/powerpoint/2010/main" val="2456943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6083A1-64E9-4B36-86D5-22AC2883C41D}" type="slidenum">
              <a:rPr lang="en-US" smtClean="0"/>
              <a:t>17</a:t>
            </a:fld>
            <a:endParaRPr lang="en-US" dirty="0"/>
          </a:p>
        </p:txBody>
      </p:sp>
    </p:spTree>
    <p:extLst>
      <p:ext uri="{BB962C8B-B14F-4D97-AF65-F5344CB8AC3E}">
        <p14:creationId xmlns:p14="http://schemas.microsoft.com/office/powerpoint/2010/main" val="2842613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original chart there were some cells that were in red, (120 years, $552, 89 years, $575, 84 years)</a:t>
            </a:r>
          </a:p>
        </p:txBody>
      </p:sp>
      <p:sp>
        <p:nvSpPr>
          <p:cNvPr id="4" name="Slide Number Placeholder 3"/>
          <p:cNvSpPr>
            <a:spLocks noGrp="1"/>
          </p:cNvSpPr>
          <p:nvPr>
            <p:ph type="sldNum" sz="quarter" idx="5"/>
          </p:nvPr>
        </p:nvSpPr>
        <p:spPr/>
        <p:txBody>
          <a:bodyPr/>
          <a:lstStyle/>
          <a:p>
            <a:fld id="{EC6083A1-64E9-4B36-86D5-22AC2883C41D}" type="slidenum">
              <a:rPr lang="en-US" smtClean="0"/>
              <a:t>18</a:t>
            </a:fld>
            <a:endParaRPr lang="en-US" dirty="0"/>
          </a:p>
        </p:txBody>
      </p:sp>
    </p:spTree>
    <p:extLst>
      <p:ext uri="{BB962C8B-B14F-4D97-AF65-F5344CB8AC3E}">
        <p14:creationId xmlns:p14="http://schemas.microsoft.com/office/powerpoint/2010/main" val="397150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 is click for each step</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A12331-179D-446A-A538-8351B294E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008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 is click for each step</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A12331-179D-446A-A538-8351B294E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687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original chart there were some cells that were in red, (120 years, $552, 89 years, $575, 84 years)</a:t>
            </a:r>
          </a:p>
        </p:txBody>
      </p:sp>
      <p:sp>
        <p:nvSpPr>
          <p:cNvPr id="4" name="Slide Number Placeholder 3"/>
          <p:cNvSpPr>
            <a:spLocks noGrp="1"/>
          </p:cNvSpPr>
          <p:nvPr>
            <p:ph type="sldNum" sz="quarter" idx="5"/>
          </p:nvPr>
        </p:nvSpPr>
        <p:spPr/>
        <p:txBody>
          <a:bodyPr/>
          <a:lstStyle/>
          <a:p>
            <a:fld id="{EC6083A1-64E9-4B36-86D5-22AC2883C41D}" type="slidenum">
              <a:rPr lang="en-US" smtClean="0"/>
              <a:t>22</a:t>
            </a:fld>
            <a:endParaRPr lang="en-US" dirty="0"/>
          </a:p>
        </p:txBody>
      </p:sp>
    </p:spTree>
    <p:extLst>
      <p:ext uri="{BB962C8B-B14F-4D97-AF65-F5344CB8AC3E}">
        <p14:creationId xmlns:p14="http://schemas.microsoft.com/office/powerpoint/2010/main" val="2632467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 is click for each step</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A12331-179D-446A-A538-8351B294E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30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490C56-D72F-49AE-8E87-B59004C273EE}" type="slidenum">
              <a:rPr lang="en-US" smtClean="0"/>
              <a:t>25</a:t>
            </a:fld>
            <a:endParaRPr lang="en-US" dirty="0"/>
          </a:p>
        </p:txBody>
      </p:sp>
    </p:spTree>
    <p:extLst>
      <p:ext uri="{BB962C8B-B14F-4D97-AF65-F5344CB8AC3E}">
        <p14:creationId xmlns:p14="http://schemas.microsoft.com/office/powerpoint/2010/main" val="2170468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A4425A-2144-4A1F-98F9-B2E7BF948309}" type="slidenum">
              <a:rPr lang="en-US" smtClean="0"/>
              <a:t>2</a:t>
            </a:fld>
            <a:endParaRPr lang="en-US" dirty="0"/>
          </a:p>
        </p:txBody>
      </p:sp>
    </p:spTree>
    <p:extLst>
      <p:ext uri="{BB962C8B-B14F-4D97-AF65-F5344CB8AC3E}">
        <p14:creationId xmlns:p14="http://schemas.microsoft.com/office/powerpoint/2010/main" val="709168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original chart there were some cells that were in red, (120 years, $552, 89 years, $575, 84 years)</a:t>
            </a:r>
          </a:p>
        </p:txBody>
      </p:sp>
      <p:sp>
        <p:nvSpPr>
          <p:cNvPr id="4" name="Slide Number Placeholder 3"/>
          <p:cNvSpPr>
            <a:spLocks noGrp="1"/>
          </p:cNvSpPr>
          <p:nvPr>
            <p:ph type="sldNum" sz="quarter" idx="5"/>
          </p:nvPr>
        </p:nvSpPr>
        <p:spPr/>
        <p:txBody>
          <a:bodyPr/>
          <a:lstStyle/>
          <a:p>
            <a:fld id="{EC6083A1-64E9-4B36-86D5-22AC2883C41D}" type="slidenum">
              <a:rPr lang="en-US" smtClean="0"/>
              <a:t>27</a:t>
            </a:fld>
            <a:endParaRPr lang="en-US" dirty="0"/>
          </a:p>
        </p:txBody>
      </p:sp>
    </p:spTree>
    <p:extLst>
      <p:ext uri="{BB962C8B-B14F-4D97-AF65-F5344CB8AC3E}">
        <p14:creationId xmlns:p14="http://schemas.microsoft.com/office/powerpoint/2010/main" val="25408345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A4425A-2144-4A1F-98F9-B2E7BF948309}" type="slidenum">
              <a:rPr lang="en-US" smtClean="0"/>
              <a:t>28</a:t>
            </a:fld>
            <a:endParaRPr lang="en-US" dirty="0"/>
          </a:p>
        </p:txBody>
      </p:sp>
    </p:spTree>
    <p:extLst>
      <p:ext uri="{BB962C8B-B14F-4D97-AF65-F5344CB8AC3E}">
        <p14:creationId xmlns:p14="http://schemas.microsoft.com/office/powerpoint/2010/main" val="401084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6083A1-64E9-4B36-86D5-22AC2883C4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89229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this work for the below slide?</a:t>
            </a:r>
          </a:p>
        </p:txBody>
      </p:sp>
      <p:sp>
        <p:nvSpPr>
          <p:cNvPr id="4" name="Slide Number Placeholder 3"/>
          <p:cNvSpPr>
            <a:spLocks noGrp="1"/>
          </p:cNvSpPr>
          <p:nvPr>
            <p:ph type="sldNum" sz="quarter" idx="5"/>
          </p:nvPr>
        </p:nvSpPr>
        <p:spPr/>
        <p:txBody>
          <a:bodyPr/>
          <a:lstStyle/>
          <a:p>
            <a:fld id="{95A12331-179D-446A-A538-8351B294ED37}" type="slidenum">
              <a:rPr lang="en-US" smtClean="0"/>
              <a:t>30</a:t>
            </a:fld>
            <a:endParaRPr lang="en-US" dirty="0"/>
          </a:p>
        </p:txBody>
      </p:sp>
    </p:spTree>
    <p:extLst>
      <p:ext uri="{BB962C8B-B14F-4D97-AF65-F5344CB8AC3E}">
        <p14:creationId xmlns:p14="http://schemas.microsoft.com/office/powerpoint/2010/main" val="268769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3A4425A-2144-4A1F-98F9-B2E7BF948309}" type="slidenum">
              <a:rPr kumimoji="0" lang="en-US" sz="1200" b="0" i="0" u="none" strike="noStrike" kern="1200" cap="none" spc="0" normalizeH="0" baseline="0" noProof="0" smtClean="0">
                <a:ln>
                  <a:noFill/>
                </a:ln>
                <a:solidFill>
                  <a:prstClr val="black"/>
                </a:solidFill>
                <a:effectLst/>
                <a:uLnTx/>
                <a:uFillTx/>
                <a:latin typeface="Klinic Slab Bold" pitchFamily="50"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Klinic Slab Bold" pitchFamily="50" charset="0"/>
              <a:ea typeface="+mn-ea"/>
              <a:cs typeface="+mn-cs"/>
            </a:endParaRPr>
          </a:p>
        </p:txBody>
      </p:sp>
    </p:spTree>
    <p:extLst>
      <p:ext uri="{BB962C8B-B14F-4D97-AF65-F5344CB8AC3E}">
        <p14:creationId xmlns:p14="http://schemas.microsoft.com/office/powerpoint/2010/main" val="2242228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3A4425A-2144-4A1F-98F9-B2E7BF948309}" type="slidenum">
              <a:rPr kumimoji="0" lang="en-US" sz="1200" b="0" i="0" u="none" strike="noStrike" kern="1200" cap="none" spc="0" normalizeH="0" baseline="0" noProof="0" smtClean="0">
                <a:ln>
                  <a:noFill/>
                </a:ln>
                <a:solidFill>
                  <a:prstClr val="black"/>
                </a:solidFill>
                <a:effectLst/>
                <a:uLnTx/>
                <a:uFillTx/>
                <a:latin typeface="Klinic Slab Bold" pitchFamily="50"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Klinic Slab Bold" pitchFamily="50" charset="0"/>
              <a:ea typeface="+mn-ea"/>
              <a:cs typeface="+mn-cs"/>
            </a:endParaRPr>
          </a:p>
        </p:txBody>
      </p:sp>
    </p:spTree>
    <p:extLst>
      <p:ext uri="{BB962C8B-B14F-4D97-AF65-F5344CB8AC3E}">
        <p14:creationId xmlns:p14="http://schemas.microsoft.com/office/powerpoint/2010/main" val="4196126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A4425A-2144-4A1F-98F9-B2E7BF9483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9168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suggest moving this to the end of the show</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6083A1-64E9-4B36-86D5-22AC2883C4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369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6083A1-64E9-4B36-86D5-22AC2883C4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1518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Aligning priorities image</a:t>
            </a:r>
          </a:p>
          <a:p>
            <a:endParaRPr lang="en-US" dirty="0" smtClean="0"/>
          </a:p>
          <a:p>
            <a:r>
              <a:rPr lang="en-US" dirty="0" err="1" smtClean="0"/>
              <a:t>Greenpath</a:t>
            </a:r>
            <a:r>
              <a:rPr lang="en-US" dirty="0" smtClean="0"/>
              <a:t>-</a:t>
            </a:r>
            <a:endParaRPr lang="en-US" dirty="0"/>
          </a:p>
        </p:txBody>
      </p:sp>
      <p:sp>
        <p:nvSpPr>
          <p:cNvPr id="4" name="Slide Number Placeholder 3"/>
          <p:cNvSpPr>
            <a:spLocks noGrp="1"/>
          </p:cNvSpPr>
          <p:nvPr>
            <p:ph type="sldNum" sz="quarter" idx="5"/>
          </p:nvPr>
        </p:nvSpPr>
        <p:spPr/>
        <p:txBody>
          <a:bodyPr/>
          <a:lstStyle/>
          <a:p>
            <a:fld id="{2A490C56-D72F-49AE-8E87-B59004C273EE}" type="slidenum">
              <a:rPr lang="en-US" smtClean="0"/>
              <a:t>11</a:t>
            </a:fld>
            <a:endParaRPr lang="en-US" dirty="0"/>
          </a:p>
        </p:txBody>
      </p:sp>
    </p:spTree>
    <p:extLst>
      <p:ext uri="{BB962C8B-B14F-4D97-AF65-F5344CB8AC3E}">
        <p14:creationId xmlns:p14="http://schemas.microsoft.com/office/powerpoint/2010/main" val="1825506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A4425A-2144-4A1F-98F9-B2E7BF948309}" type="slidenum">
              <a:rPr lang="en-US" smtClean="0"/>
              <a:t>12</a:t>
            </a:fld>
            <a:endParaRPr lang="en-US" dirty="0"/>
          </a:p>
        </p:txBody>
      </p:sp>
    </p:spTree>
    <p:extLst>
      <p:ext uri="{BB962C8B-B14F-4D97-AF65-F5344CB8AC3E}">
        <p14:creationId xmlns:p14="http://schemas.microsoft.com/office/powerpoint/2010/main" val="1018652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562100" y="-19050"/>
            <a:ext cx="9067800" cy="6048349"/>
          </a:xfrm>
          <a:prstGeom prst="rect">
            <a:avLst/>
          </a:prstGeom>
        </p:spPr>
        <p:txBody>
          <a:bodyPr lIns="91439" tIns="45719" rIns="91439" bIns="45719" anchor="t">
            <a:noAutofit/>
          </a:bodyPr>
          <a:lstStyle/>
          <a:p>
            <a:r>
              <a:rPr lang="en-US"/>
              <a:t>Click icon to add picture</a:t>
            </a:r>
            <a:endParaRPr/>
          </a:p>
        </p:txBody>
      </p:sp>
      <p:sp>
        <p:nvSpPr>
          <p:cNvPr id="21" name="Title Text"/>
          <p:cNvSpPr txBox="1">
            <a:spLocks noGrp="1"/>
          </p:cNvSpPr>
          <p:nvPr>
            <p:ph type="title"/>
          </p:nvPr>
        </p:nvSpPr>
        <p:spPr>
          <a:xfrm>
            <a:off x="317500" y="4756150"/>
            <a:ext cx="11557000" cy="1003300"/>
          </a:xfrm>
          <a:prstGeom prst="rect">
            <a:avLst/>
          </a:prstGeom>
        </p:spPr>
        <p:txBody>
          <a:bodyPr anchor="b"/>
          <a:lstStyle>
            <a:lvl1pPr>
              <a:defRPr>
                <a:latin typeface="Gilroy ExtraBold" panose="00000900000000000000" pitchFamily="50" charset="0"/>
              </a:defRPr>
            </a:lvl1pPr>
          </a:lstStyle>
          <a:p>
            <a:r>
              <a:rPr lang="en-US"/>
              <a:t>Click to edit Master title style</a:t>
            </a:r>
            <a:endParaRPr dirty="0"/>
          </a:p>
        </p:txBody>
      </p:sp>
      <p:sp>
        <p:nvSpPr>
          <p:cNvPr id="22" name="Body Level One…"/>
          <p:cNvSpPr txBox="1">
            <a:spLocks noGrp="1"/>
          </p:cNvSpPr>
          <p:nvPr>
            <p:ph type="body" sz="quarter" idx="1"/>
          </p:nvPr>
        </p:nvSpPr>
        <p:spPr>
          <a:xfrm>
            <a:off x="317500" y="5721350"/>
            <a:ext cx="11557000" cy="7937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822942155"/>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2192000" cy="8132234"/>
          </a:xfrm>
          <a:prstGeom prst="rect">
            <a:avLst/>
          </a:prstGeom>
        </p:spPr>
        <p:txBody>
          <a:bodyPr lIns="91439" tIns="45719" rIns="91439" bIns="45719" anchor="t">
            <a:noAutofit/>
          </a:bodyPr>
          <a:lstStyle/>
          <a:p>
            <a:r>
              <a:rPr lang="en-US"/>
              <a:t>Click icon to add picture</a:t>
            </a:r>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361096962"/>
      </p:ext>
    </p:extLst>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Layout-2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FBBFD5-DE2B-6342-9D11-9DB3EE69CA77}"/>
              </a:ext>
            </a:extLst>
          </p:cNvPr>
          <p:cNvSpPr/>
          <p:nvPr userDrawn="1"/>
        </p:nvSpPr>
        <p:spPr>
          <a:xfrm>
            <a:off x="-42860" y="732234"/>
            <a:ext cx="5357810" cy="5393531"/>
          </a:xfrm>
          <a:prstGeom prst="rect">
            <a:avLst/>
          </a:prstGeom>
          <a:noFill/>
          <a:ln w="38100">
            <a:solidFill>
              <a:srgbClr val="6A00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E4F19F1-8F5F-084A-BEE8-9567D399B4A2}"/>
              </a:ext>
            </a:extLst>
          </p:cNvPr>
          <p:cNvSpPr/>
          <p:nvPr userDrawn="1"/>
        </p:nvSpPr>
        <p:spPr>
          <a:xfrm>
            <a:off x="11582937" y="6300757"/>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9420F58-FC09-8249-A3E7-E07B5A54726A}"/>
              </a:ext>
            </a:extLst>
          </p:cNvPr>
          <p:cNvSpPr/>
          <p:nvPr userDrawn="1"/>
        </p:nvSpPr>
        <p:spPr>
          <a:xfrm>
            <a:off x="11524870" y="324180"/>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674915" y="1"/>
            <a:ext cx="3956179" cy="3429000"/>
          </a:xfrm>
          <a:prstGeom prst="rect">
            <a:avLst/>
          </a:prstGeom>
          <a:pattFill prst="pct5">
            <a:fgClr>
              <a:srgbClr val="971C95"/>
            </a:fgClr>
            <a:bgClr>
              <a:schemeClr val="bg1"/>
            </a:bgClr>
          </a:pattFill>
        </p:spPr>
        <p:txBody>
          <a:bodyPr/>
          <a:lstStyle>
            <a:lvl1pPr>
              <a:defRPr sz="1400"/>
            </a:lvl1pPr>
          </a:lstStyle>
          <a:p>
            <a:endParaRPr lang="en-US"/>
          </a:p>
        </p:txBody>
      </p:sp>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674915" y="3620278"/>
            <a:ext cx="3956179" cy="3237721"/>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435788607"/>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Layout-2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BC80D9-955D-2244-96B9-A10466ED45F6}"/>
              </a:ext>
            </a:extLst>
          </p:cNvPr>
          <p:cNvSpPr/>
          <p:nvPr userDrawn="1"/>
        </p:nvSpPr>
        <p:spPr>
          <a:xfrm>
            <a:off x="9071263" y="-1"/>
            <a:ext cx="3120737" cy="6858001"/>
          </a:xfrm>
          <a:prstGeom prst="rect">
            <a:avLst/>
          </a:prstGeom>
          <a:solidFill>
            <a:srgbClr val="400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A33EC27-B18B-5B44-8640-7B924225B6AC}"/>
              </a:ext>
            </a:extLst>
          </p:cNvPr>
          <p:cNvSpPr>
            <a:spLocks noGrp="1"/>
          </p:cNvSpPr>
          <p:nvPr>
            <p:ph type="pic" sz="quarter" idx="11"/>
          </p:nvPr>
        </p:nvSpPr>
        <p:spPr>
          <a:xfrm>
            <a:off x="8001166" y="800102"/>
            <a:ext cx="2140196" cy="2161308"/>
          </a:xfrm>
          <a:prstGeom prst="ellipse">
            <a:avLst/>
          </a:prstGeom>
          <a:pattFill prst="pct5">
            <a:fgClr>
              <a:srgbClr val="971C95"/>
            </a:fgClr>
            <a:bgClr>
              <a:schemeClr val="bg1"/>
            </a:bgClr>
          </a:pattFill>
        </p:spPr>
        <p:txBody>
          <a:bodyPr/>
          <a:lstStyle>
            <a:lvl1pPr>
              <a:defRPr sz="1400"/>
            </a:lvl1pPr>
          </a:lstStyle>
          <a:p>
            <a:endParaRPr lang="en-US"/>
          </a:p>
        </p:txBody>
      </p:sp>
      <p:cxnSp>
        <p:nvCxnSpPr>
          <p:cNvPr id="5" name="Straight Connector 4">
            <a:extLst>
              <a:ext uri="{FF2B5EF4-FFF2-40B4-BE49-F238E27FC236}">
                <a16:creationId xmlns:a16="http://schemas.microsoft.com/office/drawing/2014/main" id="{FB75A2D5-FB35-FD49-8B33-0AD1934323E1}"/>
              </a:ext>
            </a:extLst>
          </p:cNvPr>
          <p:cNvCxnSpPr>
            <a:cxnSpLocks/>
          </p:cNvCxnSpPr>
          <p:nvPr userDrawn="1"/>
        </p:nvCxnSpPr>
        <p:spPr>
          <a:xfrm>
            <a:off x="347637" y="365445"/>
            <a:ext cx="0" cy="206055"/>
          </a:xfrm>
          <a:prstGeom prst="line">
            <a:avLst/>
          </a:prstGeom>
          <a:ln w="28575">
            <a:solidFill>
              <a:srgbClr val="971C95"/>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3057105-F256-534F-8D91-4DB2BF59FD82}"/>
              </a:ext>
            </a:extLst>
          </p:cNvPr>
          <p:cNvCxnSpPr>
            <a:cxnSpLocks/>
          </p:cNvCxnSpPr>
          <p:nvPr userDrawn="1"/>
        </p:nvCxnSpPr>
        <p:spPr>
          <a:xfrm>
            <a:off x="347637" y="5257800"/>
            <a:ext cx="0" cy="1139536"/>
          </a:xfrm>
          <a:prstGeom prst="line">
            <a:avLst/>
          </a:prstGeom>
          <a:ln w="28575">
            <a:solidFill>
              <a:srgbClr val="971C95"/>
            </a:solidFill>
          </a:ln>
        </p:spPr>
        <p:style>
          <a:lnRef idx="1">
            <a:schemeClr val="accent1"/>
          </a:lnRef>
          <a:fillRef idx="0">
            <a:schemeClr val="accent1"/>
          </a:fillRef>
          <a:effectRef idx="0">
            <a:schemeClr val="accent1"/>
          </a:effectRef>
          <a:fontRef idx="minor">
            <a:schemeClr val="tx1"/>
          </a:fontRef>
        </p:style>
      </p:cxnSp>
      <p:sp>
        <p:nvSpPr>
          <p:cNvPr id="14" name="Picture Placeholder 2">
            <a:extLst>
              <a:ext uri="{FF2B5EF4-FFF2-40B4-BE49-F238E27FC236}">
                <a16:creationId xmlns:a16="http://schemas.microsoft.com/office/drawing/2014/main" id="{EDFC5737-49DE-1D4E-A864-AB52024EC147}"/>
              </a:ext>
            </a:extLst>
          </p:cNvPr>
          <p:cNvSpPr>
            <a:spLocks noGrp="1"/>
          </p:cNvSpPr>
          <p:nvPr>
            <p:ph type="pic" sz="quarter" idx="10"/>
          </p:nvPr>
        </p:nvSpPr>
        <p:spPr>
          <a:xfrm>
            <a:off x="936173" y="5086241"/>
            <a:ext cx="8135086" cy="1796142"/>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2453015516"/>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Layout-24">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9420F58-FC09-8249-A3E7-E07B5A54726A}"/>
              </a:ext>
            </a:extLst>
          </p:cNvPr>
          <p:cNvSpPr/>
          <p:nvPr userDrawn="1"/>
        </p:nvSpPr>
        <p:spPr>
          <a:xfrm>
            <a:off x="11662030" y="6357043"/>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0" y="0"/>
            <a:ext cx="2621280" cy="3544389"/>
          </a:xfrm>
          <a:prstGeom prst="rect">
            <a:avLst/>
          </a:prstGeom>
          <a:pattFill prst="pct5">
            <a:fgClr>
              <a:srgbClr val="971C95"/>
            </a:fgClr>
            <a:bgClr>
              <a:schemeClr val="bg1"/>
            </a:bgClr>
          </a:pattFill>
        </p:spPr>
        <p:txBody>
          <a:bodyPr/>
          <a:lstStyle>
            <a:lvl1pPr>
              <a:defRPr sz="1400"/>
            </a:lvl1pPr>
          </a:lstStyle>
          <a:p>
            <a:endParaRPr lang="en-US"/>
          </a:p>
        </p:txBody>
      </p:sp>
      <p:sp>
        <p:nvSpPr>
          <p:cNvPr id="4" name="Picture Placeholder 2">
            <a:extLst>
              <a:ext uri="{FF2B5EF4-FFF2-40B4-BE49-F238E27FC236}">
                <a16:creationId xmlns:a16="http://schemas.microsoft.com/office/drawing/2014/main" id="{2722DA44-3322-4D44-8957-4DD7556EC3C6}"/>
              </a:ext>
            </a:extLst>
          </p:cNvPr>
          <p:cNvSpPr>
            <a:spLocks noGrp="1"/>
          </p:cNvSpPr>
          <p:nvPr>
            <p:ph type="pic" sz="quarter" idx="11"/>
          </p:nvPr>
        </p:nvSpPr>
        <p:spPr>
          <a:xfrm>
            <a:off x="2712720" y="0"/>
            <a:ext cx="2621280" cy="3065417"/>
          </a:xfrm>
          <a:prstGeom prst="rect">
            <a:avLst/>
          </a:prstGeom>
          <a:pattFill prst="pct5">
            <a:fgClr>
              <a:srgbClr val="971C95"/>
            </a:fgClr>
            <a:bgClr>
              <a:schemeClr val="bg1"/>
            </a:bgClr>
          </a:pattFill>
        </p:spPr>
        <p:txBody>
          <a:bodyPr/>
          <a:lstStyle>
            <a:lvl1pPr>
              <a:defRPr sz="1400"/>
            </a:lvl1pPr>
          </a:lstStyle>
          <a:p>
            <a:endParaRPr lang="en-US"/>
          </a:p>
        </p:txBody>
      </p:sp>
      <p:sp>
        <p:nvSpPr>
          <p:cNvPr id="5" name="Picture Placeholder 2">
            <a:extLst>
              <a:ext uri="{FF2B5EF4-FFF2-40B4-BE49-F238E27FC236}">
                <a16:creationId xmlns:a16="http://schemas.microsoft.com/office/drawing/2014/main" id="{AC7BDCC3-BA66-2F42-9581-B5B3C3A7A56B}"/>
              </a:ext>
            </a:extLst>
          </p:cNvPr>
          <p:cNvSpPr>
            <a:spLocks noGrp="1"/>
          </p:cNvSpPr>
          <p:nvPr>
            <p:ph type="pic" sz="quarter" idx="12"/>
          </p:nvPr>
        </p:nvSpPr>
        <p:spPr>
          <a:xfrm>
            <a:off x="0" y="3666308"/>
            <a:ext cx="2621280" cy="3191692"/>
          </a:xfrm>
          <a:prstGeom prst="rect">
            <a:avLst/>
          </a:prstGeom>
          <a:pattFill prst="pct5">
            <a:fgClr>
              <a:srgbClr val="971C95"/>
            </a:fgClr>
            <a:bgClr>
              <a:schemeClr val="bg1"/>
            </a:bgClr>
          </a:pattFill>
        </p:spPr>
        <p:txBody>
          <a:bodyPr/>
          <a:lstStyle>
            <a:lvl1pPr>
              <a:defRPr sz="1400"/>
            </a:lvl1pPr>
          </a:lstStyle>
          <a:p>
            <a:endParaRPr lang="en-US"/>
          </a:p>
        </p:txBody>
      </p:sp>
      <p:sp>
        <p:nvSpPr>
          <p:cNvPr id="6" name="Picture Placeholder 2">
            <a:extLst>
              <a:ext uri="{FF2B5EF4-FFF2-40B4-BE49-F238E27FC236}">
                <a16:creationId xmlns:a16="http://schemas.microsoft.com/office/drawing/2014/main" id="{D39E7057-5682-AC48-8940-6207EF3011D3}"/>
              </a:ext>
            </a:extLst>
          </p:cNvPr>
          <p:cNvSpPr>
            <a:spLocks noGrp="1"/>
          </p:cNvSpPr>
          <p:nvPr>
            <p:ph type="pic" sz="quarter" idx="13"/>
          </p:nvPr>
        </p:nvSpPr>
        <p:spPr>
          <a:xfrm>
            <a:off x="2712720" y="3182982"/>
            <a:ext cx="2621280" cy="3675018"/>
          </a:xfrm>
          <a:prstGeom prst="rect">
            <a:avLst/>
          </a:prstGeom>
          <a:pattFill prst="pct5">
            <a:fgClr>
              <a:srgbClr val="971C95"/>
            </a:fgClr>
            <a:bgClr>
              <a:schemeClr val="bg1"/>
            </a:bgClr>
          </a:pattFill>
        </p:spPr>
        <p:txBody>
          <a:bodyPr/>
          <a:lstStyle>
            <a:lvl1pPr>
              <a:defRPr sz="1400"/>
            </a:lvl1pPr>
          </a:lstStyle>
          <a:p>
            <a:endParaRPr lang="en-US"/>
          </a:p>
        </p:txBody>
      </p:sp>
      <p:sp>
        <p:nvSpPr>
          <p:cNvPr id="8" name="Picture Placeholder 2">
            <a:extLst>
              <a:ext uri="{FF2B5EF4-FFF2-40B4-BE49-F238E27FC236}">
                <a16:creationId xmlns:a16="http://schemas.microsoft.com/office/drawing/2014/main" id="{04B1F8CE-81C9-464C-AF14-49F5F340B3B4}"/>
              </a:ext>
            </a:extLst>
          </p:cNvPr>
          <p:cNvSpPr>
            <a:spLocks noGrp="1"/>
          </p:cNvSpPr>
          <p:nvPr>
            <p:ph type="pic" sz="quarter" idx="14"/>
          </p:nvPr>
        </p:nvSpPr>
        <p:spPr>
          <a:xfrm>
            <a:off x="5442855" y="1955074"/>
            <a:ext cx="2621280" cy="3065417"/>
          </a:xfrm>
          <a:prstGeom prst="rect">
            <a:avLst/>
          </a:prstGeom>
          <a:pattFill prst="pct5">
            <a:fgClr>
              <a:srgbClr val="971C95"/>
            </a:fgClr>
            <a:bgClr>
              <a:schemeClr val="bg1"/>
            </a:bgClr>
          </a:pattFill>
        </p:spPr>
        <p:txBody>
          <a:bodyPr/>
          <a:lstStyle>
            <a:lvl1pPr>
              <a:defRPr sz="1400"/>
            </a:lvl1pPr>
          </a:lstStyle>
          <a:p>
            <a:endParaRPr lang="en-US"/>
          </a:p>
        </p:txBody>
      </p:sp>
      <p:sp>
        <p:nvSpPr>
          <p:cNvPr id="10" name="Picture Placeholder 2">
            <a:extLst>
              <a:ext uri="{FF2B5EF4-FFF2-40B4-BE49-F238E27FC236}">
                <a16:creationId xmlns:a16="http://schemas.microsoft.com/office/drawing/2014/main" id="{912E23A8-6764-CE40-909D-90BD0C4D624D}"/>
              </a:ext>
            </a:extLst>
          </p:cNvPr>
          <p:cNvSpPr>
            <a:spLocks noGrp="1"/>
          </p:cNvSpPr>
          <p:nvPr>
            <p:ph type="pic" sz="quarter" idx="15"/>
          </p:nvPr>
        </p:nvSpPr>
        <p:spPr>
          <a:xfrm>
            <a:off x="5442855" y="0"/>
            <a:ext cx="2621280" cy="1846218"/>
          </a:xfrm>
          <a:prstGeom prst="rect">
            <a:avLst/>
          </a:prstGeom>
          <a:pattFill prst="pct5">
            <a:fgClr>
              <a:srgbClr val="971C95"/>
            </a:fgClr>
            <a:bgClr>
              <a:schemeClr val="bg1"/>
            </a:bgClr>
          </a:pattFill>
        </p:spPr>
        <p:txBody>
          <a:bodyPr/>
          <a:lstStyle>
            <a:lvl1pPr>
              <a:defRPr sz="1400"/>
            </a:lvl1pPr>
          </a:lstStyle>
          <a:p>
            <a:endParaRPr lang="en-US"/>
          </a:p>
        </p:txBody>
      </p:sp>
      <p:sp>
        <p:nvSpPr>
          <p:cNvPr id="11" name="Picture Placeholder 2">
            <a:extLst>
              <a:ext uri="{FF2B5EF4-FFF2-40B4-BE49-F238E27FC236}">
                <a16:creationId xmlns:a16="http://schemas.microsoft.com/office/drawing/2014/main" id="{37201CB2-D530-5740-9622-4147331C01DA}"/>
              </a:ext>
            </a:extLst>
          </p:cNvPr>
          <p:cNvSpPr>
            <a:spLocks noGrp="1"/>
          </p:cNvSpPr>
          <p:nvPr>
            <p:ph type="pic" sz="quarter" idx="16"/>
          </p:nvPr>
        </p:nvSpPr>
        <p:spPr>
          <a:xfrm>
            <a:off x="5442855" y="5129347"/>
            <a:ext cx="2621280" cy="1728653"/>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314416717"/>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am-1">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B37C7A09-FFF9-D74D-A690-F08C32E387EA}"/>
              </a:ext>
            </a:extLst>
          </p:cNvPr>
          <p:cNvCxnSpPr/>
          <p:nvPr userDrawn="1"/>
        </p:nvCxnSpPr>
        <p:spPr>
          <a:xfrm flipH="1">
            <a:off x="3537284" y="0"/>
            <a:ext cx="6858000" cy="6858000"/>
          </a:xfrm>
          <a:prstGeom prst="line">
            <a:avLst/>
          </a:prstGeom>
          <a:ln w="19050">
            <a:solidFill>
              <a:srgbClr val="6A0078">
                <a:alpha val="7843"/>
              </a:srgbClr>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BC594662-0AA0-6043-AC8F-0B219DDD2324}"/>
              </a:ext>
            </a:extLst>
          </p:cNvPr>
          <p:cNvSpPr>
            <a:spLocks noGrp="1"/>
          </p:cNvSpPr>
          <p:nvPr>
            <p:ph type="pic" sz="quarter" idx="10"/>
          </p:nvPr>
        </p:nvSpPr>
        <p:spPr>
          <a:xfrm>
            <a:off x="1098777" y="2316951"/>
            <a:ext cx="2874509" cy="2877239"/>
          </a:xfrm>
          <a:prstGeom prst="ellipse">
            <a:avLst/>
          </a:prstGeom>
          <a:pattFill prst="pct5">
            <a:fgClr>
              <a:srgbClr val="57014A"/>
            </a:fgClr>
            <a:bgClr>
              <a:schemeClr val="bg1"/>
            </a:bgClr>
          </a:pattFill>
        </p:spPr>
        <p:txBody>
          <a:bodyPr/>
          <a:lstStyle>
            <a:lvl1pPr>
              <a:defRPr sz="1200"/>
            </a:lvl1pPr>
          </a:lstStyle>
          <a:p>
            <a:endParaRPr lang="en-US"/>
          </a:p>
        </p:txBody>
      </p:sp>
      <p:sp>
        <p:nvSpPr>
          <p:cNvPr id="6" name="Picture Placeholder 3">
            <a:extLst>
              <a:ext uri="{FF2B5EF4-FFF2-40B4-BE49-F238E27FC236}">
                <a16:creationId xmlns:a16="http://schemas.microsoft.com/office/drawing/2014/main" id="{1F514B91-1D3E-7B41-A6F8-74F7D11AD64B}"/>
              </a:ext>
            </a:extLst>
          </p:cNvPr>
          <p:cNvSpPr>
            <a:spLocks noGrp="1"/>
          </p:cNvSpPr>
          <p:nvPr>
            <p:ph type="pic" sz="quarter" idx="11"/>
          </p:nvPr>
        </p:nvSpPr>
        <p:spPr>
          <a:xfrm>
            <a:off x="4658746" y="2229865"/>
            <a:ext cx="2874509" cy="2877239"/>
          </a:xfrm>
          <a:prstGeom prst="ellipse">
            <a:avLst/>
          </a:prstGeom>
          <a:pattFill prst="pct5">
            <a:fgClr>
              <a:srgbClr val="57014A"/>
            </a:fgClr>
            <a:bgClr>
              <a:schemeClr val="bg1"/>
            </a:bgClr>
          </a:pattFill>
        </p:spPr>
        <p:txBody>
          <a:bodyPr/>
          <a:lstStyle>
            <a:lvl1pPr>
              <a:defRPr sz="1200"/>
            </a:lvl1pPr>
          </a:lstStyle>
          <a:p>
            <a:endParaRPr lang="en-US"/>
          </a:p>
        </p:txBody>
      </p:sp>
      <p:sp>
        <p:nvSpPr>
          <p:cNvPr id="8" name="Picture Placeholder 3">
            <a:extLst>
              <a:ext uri="{FF2B5EF4-FFF2-40B4-BE49-F238E27FC236}">
                <a16:creationId xmlns:a16="http://schemas.microsoft.com/office/drawing/2014/main" id="{133F7123-3856-9747-B22B-B28F921D5BED}"/>
              </a:ext>
            </a:extLst>
          </p:cNvPr>
          <p:cNvSpPr>
            <a:spLocks noGrp="1"/>
          </p:cNvSpPr>
          <p:nvPr>
            <p:ph type="pic" sz="quarter" idx="12"/>
          </p:nvPr>
        </p:nvSpPr>
        <p:spPr>
          <a:xfrm>
            <a:off x="8218714" y="2229864"/>
            <a:ext cx="2874509" cy="2877239"/>
          </a:xfrm>
          <a:prstGeom prst="ellipse">
            <a:avLst/>
          </a:prstGeom>
          <a:pattFill prst="pct5">
            <a:fgClr>
              <a:srgbClr val="57014A"/>
            </a:fgClr>
            <a:bgClr>
              <a:schemeClr val="bg1"/>
            </a:bgClr>
          </a:pattFill>
        </p:spPr>
        <p:txBody>
          <a:bodyPr/>
          <a:lstStyle>
            <a:lvl1pPr>
              <a:defRPr sz="1200"/>
            </a:lvl1pPr>
          </a:lstStyle>
          <a:p>
            <a:endParaRPr lang="en-US"/>
          </a:p>
        </p:txBody>
      </p:sp>
      <p:sp>
        <p:nvSpPr>
          <p:cNvPr id="9" name="Oval 8">
            <a:extLst>
              <a:ext uri="{FF2B5EF4-FFF2-40B4-BE49-F238E27FC236}">
                <a16:creationId xmlns:a16="http://schemas.microsoft.com/office/drawing/2014/main" id="{5B43B0C3-B88A-CB44-B5A0-1781EAA0FAE0}"/>
              </a:ext>
            </a:extLst>
          </p:cNvPr>
          <p:cNvSpPr/>
          <p:nvPr userDrawn="1"/>
        </p:nvSpPr>
        <p:spPr>
          <a:xfrm>
            <a:off x="-1218261" y="-1133628"/>
            <a:ext cx="2370525" cy="2370525"/>
          </a:xfrm>
          <a:prstGeom prst="ellipse">
            <a:avLst/>
          </a:prstGeom>
          <a:noFill/>
          <a:ln>
            <a:solidFill>
              <a:srgbClr val="971C95">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AD2C3A3-9331-784A-BAFC-E9211D393B7D}"/>
              </a:ext>
            </a:extLst>
          </p:cNvPr>
          <p:cNvSpPr/>
          <p:nvPr userDrawn="1"/>
        </p:nvSpPr>
        <p:spPr>
          <a:xfrm>
            <a:off x="-2049619" y="-1937080"/>
            <a:ext cx="3874159" cy="3874159"/>
          </a:xfrm>
          <a:prstGeom prst="ellipse">
            <a:avLst/>
          </a:prstGeom>
          <a:noFill/>
          <a:ln>
            <a:solidFill>
              <a:srgbClr val="971C95">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E1327E6B-E83B-B54D-B425-65472E5E620E}"/>
              </a:ext>
            </a:extLst>
          </p:cNvPr>
          <p:cNvCxnSpPr/>
          <p:nvPr userDrawn="1"/>
        </p:nvCxnSpPr>
        <p:spPr>
          <a:xfrm flipH="1">
            <a:off x="4658746" y="0"/>
            <a:ext cx="6858000" cy="6858000"/>
          </a:xfrm>
          <a:prstGeom prst="line">
            <a:avLst/>
          </a:prstGeom>
          <a:ln w="19050">
            <a:solidFill>
              <a:srgbClr val="6A0078">
                <a:alpha val="7843"/>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8B8892D-6E3B-E446-A29C-7201F8554982}"/>
              </a:ext>
            </a:extLst>
          </p:cNvPr>
          <p:cNvCxnSpPr>
            <a:cxnSpLocks/>
          </p:cNvCxnSpPr>
          <p:nvPr userDrawn="1"/>
        </p:nvCxnSpPr>
        <p:spPr>
          <a:xfrm flipH="1">
            <a:off x="5780208" y="436002"/>
            <a:ext cx="6421998" cy="6421998"/>
          </a:xfrm>
          <a:prstGeom prst="line">
            <a:avLst/>
          </a:prstGeom>
          <a:ln w="19050">
            <a:solidFill>
              <a:srgbClr val="6A0078">
                <a:alpha val="7843"/>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56FA885-DBA9-484D-B766-644CA362B7DC}"/>
              </a:ext>
            </a:extLst>
          </p:cNvPr>
          <p:cNvCxnSpPr>
            <a:cxnSpLocks/>
          </p:cNvCxnSpPr>
          <p:nvPr userDrawn="1"/>
        </p:nvCxnSpPr>
        <p:spPr>
          <a:xfrm flipH="1">
            <a:off x="6901670" y="1620253"/>
            <a:ext cx="5237747" cy="5237747"/>
          </a:xfrm>
          <a:prstGeom prst="line">
            <a:avLst/>
          </a:prstGeom>
          <a:ln w="19050">
            <a:solidFill>
              <a:srgbClr val="6A0078">
                <a:alpha val="7843"/>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DF046E6-D61A-7D4E-82DB-6D455C19BB55}"/>
              </a:ext>
            </a:extLst>
          </p:cNvPr>
          <p:cNvCxnSpPr>
            <a:cxnSpLocks/>
          </p:cNvCxnSpPr>
          <p:nvPr userDrawn="1"/>
        </p:nvCxnSpPr>
        <p:spPr>
          <a:xfrm flipH="1">
            <a:off x="8023132" y="2614863"/>
            <a:ext cx="4243137" cy="4243137"/>
          </a:xfrm>
          <a:prstGeom prst="line">
            <a:avLst/>
          </a:prstGeom>
          <a:ln w="19050">
            <a:solidFill>
              <a:srgbClr val="6A0078">
                <a:alpha val="7843"/>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2BBAD28-CBFC-CD46-8B1A-63E2C236987C}"/>
              </a:ext>
            </a:extLst>
          </p:cNvPr>
          <p:cNvCxnSpPr>
            <a:cxnSpLocks/>
          </p:cNvCxnSpPr>
          <p:nvPr userDrawn="1"/>
        </p:nvCxnSpPr>
        <p:spPr>
          <a:xfrm flipH="1">
            <a:off x="9144594" y="3822192"/>
            <a:ext cx="3035808" cy="3035808"/>
          </a:xfrm>
          <a:prstGeom prst="line">
            <a:avLst/>
          </a:prstGeom>
          <a:ln w="19050">
            <a:solidFill>
              <a:srgbClr val="6A0078">
                <a:alpha val="7843"/>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511D37E-E117-F744-9858-23B7AAF4B061}"/>
              </a:ext>
            </a:extLst>
          </p:cNvPr>
          <p:cNvCxnSpPr>
            <a:cxnSpLocks/>
          </p:cNvCxnSpPr>
          <p:nvPr userDrawn="1"/>
        </p:nvCxnSpPr>
        <p:spPr>
          <a:xfrm flipH="1">
            <a:off x="10266056" y="4921850"/>
            <a:ext cx="1936150" cy="1936150"/>
          </a:xfrm>
          <a:prstGeom prst="line">
            <a:avLst/>
          </a:prstGeom>
          <a:ln w="19050">
            <a:solidFill>
              <a:srgbClr val="6A0078">
                <a:alpha val="7843"/>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9845BBD-14B7-864D-BD01-F8B3EE3140A8}"/>
              </a:ext>
            </a:extLst>
          </p:cNvPr>
          <p:cNvCxnSpPr>
            <a:cxnSpLocks/>
          </p:cNvCxnSpPr>
          <p:nvPr userDrawn="1"/>
        </p:nvCxnSpPr>
        <p:spPr>
          <a:xfrm flipH="1">
            <a:off x="11387518" y="6043312"/>
            <a:ext cx="814688" cy="814688"/>
          </a:xfrm>
          <a:prstGeom prst="line">
            <a:avLst/>
          </a:prstGeom>
          <a:ln w="19050">
            <a:solidFill>
              <a:srgbClr val="6A0078">
                <a:alpha val="7843"/>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5575162"/>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am-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22A95B-7A2B-BB42-A309-F3C63413F3F3}"/>
              </a:ext>
            </a:extLst>
          </p:cNvPr>
          <p:cNvSpPr/>
          <p:nvPr userDrawn="1"/>
        </p:nvSpPr>
        <p:spPr>
          <a:xfrm>
            <a:off x="6814457" y="0"/>
            <a:ext cx="5377543" cy="6858000"/>
          </a:xfrm>
          <a:prstGeom prst="rect">
            <a:avLst/>
          </a:prstGeom>
          <a:solidFill>
            <a:srgbClr val="400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BC594662-0AA0-6043-AC8F-0B219DDD2324}"/>
              </a:ext>
            </a:extLst>
          </p:cNvPr>
          <p:cNvSpPr>
            <a:spLocks noGrp="1"/>
          </p:cNvSpPr>
          <p:nvPr>
            <p:ph type="pic" sz="quarter" idx="10"/>
          </p:nvPr>
        </p:nvSpPr>
        <p:spPr>
          <a:xfrm>
            <a:off x="1098777" y="1990380"/>
            <a:ext cx="2874509" cy="2877239"/>
          </a:xfrm>
          <a:prstGeom prst="roundRect">
            <a:avLst>
              <a:gd name="adj" fmla="val 10229"/>
            </a:avLst>
          </a:prstGeom>
          <a:pattFill prst="pct5">
            <a:fgClr>
              <a:srgbClr val="57014A"/>
            </a:fgClr>
            <a:bgClr>
              <a:schemeClr val="bg1"/>
            </a:bgClr>
          </a:pattFill>
        </p:spPr>
        <p:txBody>
          <a:bodyPr/>
          <a:lstStyle>
            <a:lvl1pPr>
              <a:defRPr sz="1200"/>
            </a:lvl1pPr>
          </a:lstStyle>
          <a:p>
            <a:endParaRPr lang="en-US"/>
          </a:p>
        </p:txBody>
      </p:sp>
      <p:sp>
        <p:nvSpPr>
          <p:cNvPr id="5" name="Picture Placeholder 3">
            <a:extLst>
              <a:ext uri="{FF2B5EF4-FFF2-40B4-BE49-F238E27FC236}">
                <a16:creationId xmlns:a16="http://schemas.microsoft.com/office/drawing/2014/main" id="{6AAF5044-9794-EB4A-8B4F-4A11EDEAB01A}"/>
              </a:ext>
            </a:extLst>
          </p:cNvPr>
          <p:cNvSpPr>
            <a:spLocks noGrp="1"/>
          </p:cNvSpPr>
          <p:nvPr>
            <p:ph type="pic" sz="quarter" idx="11"/>
          </p:nvPr>
        </p:nvSpPr>
        <p:spPr>
          <a:xfrm>
            <a:off x="4658745" y="1990379"/>
            <a:ext cx="2874509" cy="2877239"/>
          </a:xfrm>
          <a:prstGeom prst="roundRect">
            <a:avLst>
              <a:gd name="adj" fmla="val 10229"/>
            </a:avLst>
          </a:prstGeom>
          <a:pattFill prst="pct5">
            <a:fgClr>
              <a:srgbClr val="57014A"/>
            </a:fgClr>
            <a:bgClr>
              <a:schemeClr val="bg1"/>
            </a:bgClr>
          </a:pattFill>
        </p:spPr>
        <p:txBody>
          <a:bodyPr/>
          <a:lstStyle>
            <a:lvl1pPr>
              <a:defRPr sz="1200"/>
            </a:lvl1pPr>
          </a:lstStyle>
          <a:p>
            <a:endParaRPr lang="en-US"/>
          </a:p>
        </p:txBody>
      </p:sp>
      <p:sp>
        <p:nvSpPr>
          <p:cNvPr id="7" name="Picture Placeholder 3">
            <a:extLst>
              <a:ext uri="{FF2B5EF4-FFF2-40B4-BE49-F238E27FC236}">
                <a16:creationId xmlns:a16="http://schemas.microsoft.com/office/drawing/2014/main" id="{2153C858-9594-EA4D-999C-0DC0D812205D}"/>
              </a:ext>
            </a:extLst>
          </p:cNvPr>
          <p:cNvSpPr>
            <a:spLocks noGrp="1"/>
          </p:cNvSpPr>
          <p:nvPr>
            <p:ph type="pic" sz="quarter" idx="12"/>
          </p:nvPr>
        </p:nvSpPr>
        <p:spPr>
          <a:xfrm>
            <a:off x="8218713" y="1990378"/>
            <a:ext cx="2874509" cy="2877239"/>
          </a:xfrm>
          <a:prstGeom prst="roundRect">
            <a:avLst>
              <a:gd name="adj" fmla="val 10229"/>
            </a:avLst>
          </a:prstGeom>
          <a:pattFill prst="pct5">
            <a:fgClr>
              <a:srgbClr val="57014A"/>
            </a:fgClr>
            <a:bgClr>
              <a:schemeClr val="bg1"/>
            </a:bgClr>
          </a:pattFill>
        </p:spPr>
        <p:txBody>
          <a:bodyPr/>
          <a:lstStyle>
            <a:lvl1pPr>
              <a:defRPr sz="1200"/>
            </a:lvl1pPr>
          </a:lstStyle>
          <a:p>
            <a:endParaRPr lang="en-US"/>
          </a:p>
        </p:txBody>
      </p:sp>
    </p:spTree>
    <p:extLst>
      <p:ext uri="{BB962C8B-B14F-4D97-AF65-F5344CB8AC3E}">
        <p14:creationId xmlns:p14="http://schemas.microsoft.com/office/powerpoint/2010/main" val="2564723808"/>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Pricing-1">
    <p:bg>
      <p:bgPr>
        <a:solidFill>
          <a:schemeClr val="bg1">
            <a:lumMod val="95000"/>
          </a:schemeClr>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CC7AD1D5-6328-8147-8AAD-6E7A3DCA693B}"/>
              </a:ext>
            </a:extLst>
          </p:cNvPr>
          <p:cNvSpPr/>
          <p:nvPr userDrawn="1"/>
        </p:nvSpPr>
        <p:spPr>
          <a:xfrm>
            <a:off x="0" y="2688861"/>
            <a:ext cx="12192000" cy="4169139"/>
          </a:xfrm>
          <a:custGeom>
            <a:avLst/>
            <a:gdLst>
              <a:gd name="connsiteX0" fmla="*/ 9562789 w 12192000"/>
              <a:gd name="connsiteY0" fmla="*/ 669 h 4169139"/>
              <a:gd name="connsiteX1" fmla="*/ 12107106 w 12192000"/>
              <a:gd name="connsiteY1" fmla="*/ 733273 h 4169139"/>
              <a:gd name="connsiteX2" fmla="*/ 12192000 w 12192000"/>
              <a:gd name="connsiteY2" fmla="*/ 683497 h 4169139"/>
              <a:gd name="connsiteX3" fmla="*/ 12192000 w 12192000"/>
              <a:gd name="connsiteY3" fmla="*/ 4169139 h 4169139"/>
              <a:gd name="connsiteX4" fmla="*/ 0 w 12192000"/>
              <a:gd name="connsiteY4" fmla="*/ 4169139 h 4169139"/>
              <a:gd name="connsiteX5" fmla="*/ 0 w 12192000"/>
              <a:gd name="connsiteY5" fmla="*/ 4097075 h 4169139"/>
              <a:gd name="connsiteX6" fmla="*/ 27066 w 12192000"/>
              <a:gd name="connsiteY6" fmla="*/ 4064061 h 4169139"/>
              <a:gd name="connsiteX7" fmla="*/ 3444950 w 12192000"/>
              <a:gd name="connsiteY7" fmla="*/ 2467932 h 4169139"/>
              <a:gd name="connsiteX8" fmla="*/ 8707052 w 12192000"/>
              <a:gd name="connsiteY8" fmla="*/ 320154 h 4169139"/>
              <a:gd name="connsiteX9" fmla="*/ 9562789 w 12192000"/>
              <a:gd name="connsiteY9" fmla="*/ 669 h 416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169139">
                <a:moveTo>
                  <a:pt x="9562789" y="669"/>
                </a:moveTo>
                <a:cubicBezTo>
                  <a:pt x="10489206" y="32177"/>
                  <a:pt x="11261056" y="1164530"/>
                  <a:pt x="12107106" y="733273"/>
                </a:cubicBezTo>
                <a:lnTo>
                  <a:pt x="12192000" y="683497"/>
                </a:lnTo>
                <a:lnTo>
                  <a:pt x="12192000" y="4169139"/>
                </a:lnTo>
                <a:lnTo>
                  <a:pt x="0" y="4169139"/>
                </a:lnTo>
                <a:lnTo>
                  <a:pt x="0" y="4097075"/>
                </a:lnTo>
                <a:lnTo>
                  <a:pt x="27066" y="4064061"/>
                </a:lnTo>
                <a:cubicBezTo>
                  <a:pt x="380798" y="3610710"/>
                  <a:pt x="1078468" y="2176423"/>
                  <a:pt x="3444950" y="2467932"/>
                </a:cubicBezTo>
                <a:cubicBezTo>
                  <a:pt x="6574128" y="3229932"/>
                  <a:pt x="6258358" y="2535271"/>
                  <a:pt x="8707052" y="320154"/>
                </a:cubicBezTo>
                <a:cubicBezTo>
                  <a:pt x="9009231" y="75938"/>
                  <a:pt x="9292584" y="-8521"/>
                  <a:pt x="9562789" y="669"/>
                </a:cubicBezTo>
                <a:close/>
              </a:path>
            </a:pathLst>
          </a:cu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96D48A08-8F71-2541-BB65-FDB40B686DE4}"/>
              </a:ext>
            </a:extLst>
          </p:cNvPr>
          <p:cNvSpPr/>
          <p:nvPr userDrawn="1"/>
        </p:nvSpPr>
        <p:spPr>
          <a:xfrm>
            <a:off x="0" y="0"/>
            <a:ext cx="5074264" cy="1860406"/>
          </a:xfrm>
          <a:custGeom>
            <a:avLst/>
            <a:gdLst>
              <a:gd name="connsiteX0" fmla="*/ 0 w 5074264"/>
              <a:gd name="connsiteY0" fmla="*/ 0 h 1860406"/>
              <a:gd name="connsiteX1" fmla="*/ 5074264 w 5074264"/>
              <a:gd name="connsiteY1" fmla="*/ 0 h 1860406"/>
              <a:gd name="connsiteX2" fmla="*/ 5059911 w 5074264"/>
              <a:gd name="connsiteY2" fmla="*/ 12590 h 1860406"/>
              <a:gd name="connsiteX3" fmla="*/ 2553922 w 5074264"/>
              <a:gd name="connsiteY3" fmla="*/ 831578 h 1860406"/>
              <a:gd name="connsiteX4" fmla="*/ 5306 w 5074264"/>
              <a:gd name="connsiteY4" fmla="*/ 1857940 h 1860406"/>
              <a:gd name="connsiteX5" fmla="*/ 0 w 5074264"/>
              <a:gd name="connsiteY5" fmla="*/ 1860406 h 186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4264" h="1860406">
                <a:moveTo>
                  <a:pt x="0" y="0"/>
                </a:moveTo>
                <a:lnTo>
                  <a:pt x="5074264" y="0"/>
                </a:lnTo>
                <a:lnTo>
                  <a:pt x="5059911" y="12590"/>
                </a:lnTo>
                <a:cubicBezTo>
                  <a:pt x="4518609" y="418128"/>
                  <a:pt x="2841453" y="71296"/>
                  <a:pt x="2553922" y="831578"/>
                </a:cubicBezTo>
                <a:cubicBezTo>
                  <a:pt x="2078267" y="1979697"/>
                  <a:pt x="1041636" y="1412505"/>
                  <a:pt x="5306" y="1857940"/>
                </a:cubicBezTo>
                <a:lnTo>
                  <a:pt x="0" y="1860406"/>
                </a:lnTo>
                <a:close/>
              </a:path>
            </a:pathLst>
          </a:cu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7765572"/>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Pricing-2">
    <p:bg>
      <p:bgPr>
        <a:solidFill>
          <a:schemeClr val="bg1">
            <a:lumMod val="95000"/>
          </a:schemeClr>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67631A47-CB28-5F44-8C71-A4629EF7CEB3}"/>
              </a:ext>
            </a:extLst>
          </p:cNvPr>
          <p:cNvSpPr/>
          <p:nvPr userDrawn="1"/>
        </p:nvSpPr>
        <p:spPr>
          <a:xfrm>
            <a:off x="-12192" y="-18287"/>
            <a:ext cx="2096178" cy="1402587"/>
          </a:xfrm>
          <a:custGeom>
            <a:avLst/>
            <a:gdLst>
              <a:gd name="connsiteX0" fmla="*/ 0 w 3049058"/>
              <a:gd name="connsiteY0" fmla="*/ 0 h 2040175"/>
              <a:gd name="connsiteX1" fmla="*/ 3049058 w 3049058"/>
              <a:gd name="connsiteY1" fmla="*/ 0 h 2040175"/>
              <a:gd name="connsiteX2" fmla="*/ 3038289 w 3049058"/>
              <a:gd name="connsiteY2" fmla="*/ 70559 h 2040175"/>
              <a:gd name="connsiteX3" fmla="*/ 873862 w 3049058"/>
              <a:gd name="connsiteY3" fmla="*/ 2027440 h 2040175"/>
              <a:gd name="connsiteX4" fmla="*/ 621670 w 3049058"/>
              <a:gd name="connsiteY4" fmla="*/ 2040175 h 2040175"/>
              <a:gd name="connsiteX5" fmla="*/ 621632 w 3049058"/>
              <a:gd name="connsiteY5" fmla="*/ 2040175 h 2040175"/>
              <a:gd name="connsiteX6" fmla="*/ 369440 w 3049058"/>
              <a:gd name="connsiteY6" fmla="*/ 2027440 h 2040175"/>
              <a:gd name="connsiteX7" fmla="*/ 124514 w 3049058"/>
              <a:gd name="connsiteY7" fmla="*/ 1990060 h 2040175"/>
              <a:gd name="connsiteX8" fmla="*/ 0 w 3049058"/>
              <a:gd name="connsiteY8" fmla="*/ 1958045 h 204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9058" h="2040175">
                <a:moveTo>
                  <a:pt x="0" y="0"/>
                </a:moveTo>
                <a:lnTo>
                  <a:pt x="3049058" y="0"/>
                </a:lnTo>
                <a:lnTo>
                  <a:pt x="3038289" y="70559"/>
                </a:lnTo>
                <a:cubicBezTo>
                  <a:pt x="2824704" y="1114328"/>
                  <a:pt x="1951888" y="1917961"/>
                  <a:pt x="873862" y="2027440"/>
                </a:cubicBezTo>
                <a:lnTo>
                  <a:pt x="621670" y="2040175"/>
                </a:lnTo>
                <a:lnTo>
                  <a:pt x="621632" y="2040175"/>
                </a:lnTo>
                <a:lnTo>
                  <a:pt x="369440" y="2027440"/>
                </a:lnTo>
                <a:cubicBezTo>
                  <a:pt x="286515" y="2019019"/>
                  <a:pt x="204804" y="2006490"/>
                  <a:pt x="124514" y="1990060"/>
                </a:cubicBezTo>
                <a:lnTo>
                  <a:pt x="0" y="1958045"/>
                </a:lnTo>
                <a:close/>
              </a:path>
            </a:pathLst>
          </a:custGeom>
          <a:solidFill>
            <a:srgbClr val="6A0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18770628-05B6-5C47-B62F-A4A85ADC7A0D}"/>
              </a:ext>
            </a:extLst>
          </p:cNvPr>
          <p:cNvSpPr/>
          <p:nvPr userDrawn="1"/>
        </p:nvSpPr>
        <p:spPr>
          <a:xfrm rot="10800000">
            <a:off x="8750300" y="4555102"/>
            <a:ext cx="3441700" cy="2302898"/>
          </a:xfrm>
          <a:custGeom>
            <a:avLst/>
            <a:gdLst>
              <a:gd name="connsiteX0" fmla="*/ 0 w 3049058"/>
              <a:gd name="connsiteY0" fmla="*/ 0 h 2040175"/>
              <a:gd name="connsiteX1" fmla="*/ 3049058 w 3049058"/>
              <a:gd name="connsiteY1" fmla="*/ 0 h 2040175"/>
              <a:gd name="connsiteX2" fmla="*/ 3038289 w 3049058"/>
              <a:gd name="connsiteY2" fmla="*/ 70559 h 2040175"/>
              <a:gd name="connsiteX3" fmla="*/ 873862 w 3049058"/>
              <a:gd name="connsiteY3" fmla="*/ 2027440 h 2040175"/>
              <a:gd name="connsiteX4" fmla="*/ 621670 w 3049058"/>
              <a:gd name="connsiteY4" fmla="*/ 2040175 h 2040175"/>
              <a:gd name="connsiteX5" fmla="*/ 621632 w 3049058"/>
              <a:gd name="connsiteY5" fmla="*/ 2040175 h 2040175"/>
              <a:gd name="connsiteX6" fmla="*/ 369440 w 3049058"/>
              <a:gd name="connsiteY6" fmla="*/ 2027440 h 2040175"/>
              <a:gd name="connsiteX7" fmla="*/ 124514 w 3049058"/>
              <a:gd name="connsiteY7" fmla="*/ 1990060 h 2040175"/>
              <a:gd name="connsiteX8" fmla="*/ 0 w 3049058"/>
              <a:gd name="connsiteY8" fmla="*/ 1958045 h 204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9058" h="2040175">
                <a:moveTo>
                  <a:pt x="0" y="0"/>
                </a:moveTo>
                <a:lnTo>
                  <a:pt x="3049058" y="0"/>
                </a:lnTo>
                <a:lnTo>
                  <a:pt x="3038289" y="70559"/>
                </a:lnTo>
                <a:cubicBezTo>
                  <a:pt x="2824704" y="1114328"/>
                  <a:pt x="1951888" y="1917961"/>
                  <a:pt x="873862" y="2027440"/>
                </a:cubicBezTo>
                <a:lnTo>
                  <a:pt x="621670" y="2040175"/>
                </a:lnTo>
                <a:lnTo>
                  <a:pt x="621632" y="2040175"/>
                </a:lnTo>
                <a:lnTo>
                  <a:pt x="369440" y="2027440"/>
                </a:lnTo>
                <a:cubicBezTo>
                  <a:pt x="286515" y="2019019"/>
                  <a:pt x="204804" y="2006490"/>
                  <a:pt x="124514" y="1990060"/>
                </a:cubicBezTo>
                <a:lnTo>
                  <a:pt x="0" y="1958045"/>
                </a:lnTo>
                <a:close/>
              </a:path>
            </a:pathLst>
          </a:custGeom>
          <a:solidFill>
            <a:srgbClr val="6A0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4736709"/>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Mockup-1">
    <p:spTree>
      <p:nvGrpSpPr>
        <p:cNvPr id="1" name=""/>
        <p:cNvGrpSpPr/>
        <p:nvPr/>
      </p:nvGrpSpPr>
      <p:grpSpPr>
        <a:xfrm>
          <a:off x="0" y="0"/>
          <a:ext cx="0" cy="0"/>
          <a:chOff x="0" y="0"/>
          <a:chExt cx="0" cy="0"/>
        </a:xfrm>
      </p:grpSpPr>
      <p:pic>
        <p:nvPicPr>
          <p:cNvPr id="3" name="Picture 2" descr="A picture containing black, monitor, photo, sitting&#10;&#10;Description automatically generated">
            <a:extLst>
              <a:ext uri="{FF2B5EF4-FFF2-40B4-BE49-F238E27FC236}">
                <a16:creationId xmlns:a16="http://schemas.microsoft.com/office/drawing/2014/main" id="{D4FF9FD7-6380-B548-849F-BE6F170E0AE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9007" t="7719" r="29122" b="7369"/>
          <a:stretch/>
        </p:blipFill>
        <p:spPr>
          <a:xfrm>
            <a:off x="946485" y="761351"/>
            <a:ext cx="2630905" cy="5335298"/>
          </a:xfrm>
          <a:prstGeom prst="rect">
            <a:avLst/>
          </a:prstGeom>
        </p:spPr>
      </p:pic>
      <p:sp>
        <p:nvSpPr>
          <p:cNvPr id="10" name="Picture Placeholder 9">
            <a:extLst>
              <a:ext uri="{FF2B5EF4-FFF2-40B4-BE49-F238E27FC236}">
                <a16:creationId xmlns:a16="http://schemas.microsoft.com/office/drawing/2014/main" id="{4CEE3798-069D-8E44-8F2E-91C643E93657}"/>
              </a:ext>
            </a:extLst>
          </p:cNvPr>
          <p:cNvSpPr>
            <a:spLocks noGrp="1"/>
          </p:cNvSpPr>
          <p:nvPr>
            <p:ph type="pic" sz="quarter" idx="10"/>
          </p:nvPr>
        </p:nvSpPr>
        <p:spPr>
          <a:xfrm>
            <a:off x="1082855" y="876723"/>
            <a:ext cx="2377440" cy="5086774"/>
          </a:xfrm>
          <a:custGeom>
            <a:avLst/>
            <a:gdLst>
              <a:gd name="connsiteX0" fmla="*/ 524472 w 2377440"/>
              <a:gd name="connsiteY0" fmla="*/ 3810 h 5086774"/>
              <a:gd name="connsiteX1" fmla="*/ 524471 w 2377440"/>
              <a:gd name="connsiteY1" fmla="*/ 92925 h 5086774"/>
              <a:gd name="connsiteX2" fmla="*/ 613587 w 2377440"/>
              <a:gd name="connsiteY2" fmla="*/ 182041 h 5086774"/>
              <a:gd name="connsiteX3" fmla="*/ 1721715 w 2377440"/>
              <a:gd name="connsiteY3" fmla="*/ 182041 h 5086774"/>
              <a:gd name="connsiteX4" fmla="*/ 1810831 w 2377440"/>
              <a:gd name="connsiteY4" fmla="*/ 92925 h 5086774"/>
              <a:gd name="connsiteX5" fmla="*/ 1810831 w 2377440"/>
              <a:gd name="connsiteY5" fmla="*/ 3810 h 5086774"/>
              <a:gd name="connsiteX6" fmla="*/ 240454 w 2377440"/>
              <a:gd name="connsiteY6" fmla="*/ 0 h 5086774"/>
              <a:gd name="connsiteX7" fmla="*/ 2136986 w 2377440"/>
              <a:gd name="connsiteY7" fmla="*/ 0 h 5086774"/>
              <a:gd name="connsiteX8" fmla="*/ 2377440 w 2377440"/>
              <a:gd name="connsiteY8" fmla="*/ 240454 h 5086774"/>
              <a:gd name="connsiteX9" fmla="*/ 2377440 w 2377440"/>
              <a:gd name="connsiteY9" fmla="*/ 4846320 h 5086774"/>
              <a:gd name="connsiteX10" fmla="*/ 2136986 w 2377440"/>
              <a:gd name="connsiteY10" fmla="*/ 5086774 h 5086774"/>
              <a:gd name="connsiteX11" fmla="*/ 240454 w 2377440"/>
              <a:gd name="connsiteY11" fmla="*/ 5086774 h 5086774"/>
              <a:gd name="connsiteX12" fmla="*/ 0 w 2377440"/>
              <a:gd name="connsiteY12" fmla="*/ 4846320 h 5086774"/>
              <a:gd name="connsiteX13" fmla="*/ 0 w 2377440"/>
              <a:gd name="connsiteY13" fmla="*/ 240454 h 5086774"/>
              <a:gd name="connsiteX14" fmla="*/ 240454 w 2377440"/>
              <a:gd name="connsiteY14" fmla="*/ 0 h 508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77440" h="5086774">
                <a:moveTo>
                  <a:pt x="524472" y="3810"/>
                </a:moveTo>
                <a:cubicBezTo>
                  <a:pt x="524472" y="33515"/>
                  <a:pt x="524471" y="63220"/>
                  <a:pt x="524471" y="92925"/>
                </a:cubicBezTo>
                <a:cubicBezTo>
                  <a:pt x="524471" y="142142"/>
                  <a:pt x="564370" y="182041"/>
                  <a:pt x="613587" y="182041"/>
                </a:cubicBezTo>
                <a:lnTo>
                  <a:pt x="1721715" y="182041"/>
                </a:lnTo>
                <a:cubicBezTo>
                  <a:pt x="1770932" y="182041"/>
                  <a:pt x="1810831" y="142142"/>
                  <a:pt x="1810831" y="92925"/>
                </a:cubicBezTo>
                <a:lnTo>
                  <a:pt x="1810831" y="3810"/>
                </a:lnTo>
                <a:close/>
                <a:moveTo>
                  <a:pt x="240454" y="0"/>
                </a:moveTo>
                <a:lnTo>
                  <a:pt x="2136986" y="0"/>
                </a:lnTo>
                <a:cubicBezTo>
                  <a:pt x="2269785" y="0"/>
                  <a:pt x="2377440" y="107655"/>
                  <a:pt x="2377440" y="240454"/>
                </a:cubicBezTo>
                <a:lnTo>
                  <a:pt x="2377440" y="4846320"/>
                </a:lnTo>
                <a:cubicBezTo>
                  <a:pt x="2377440" y="4979119"/>
                  <a:pt x="2269785" y="5086774"/>
                  <a:pt x="2136986" y="5086774"/>
                </a:cubicBezTo>
                <a:lnTo>
                  <a:pt x="240454" y="5086774"/>
                </a:lnTo>
                <a:cubicBezTo>
                  <a:pt x="107655" y="5086774"/>
                  <a:pt x="0" y="4979119"/>
                  <a:pt x="0" y="4846320"/>
                </a:cubicBezTo>
                <a:lnTo>
                  <a:pt x="0" y="240454"/>
                </a:lnTo>
                <a:cubicBezTo>
                  <a:pt x="0" y="107655"/>
                  <a:pt x="107655" y="0"/>
                  <a:pt x="240454" y="0"/>
                </a:cubicBezTo>
                <a:close/>
              </a:path>
            </a:pathLst>
          </a:custGeom>
          <a:pattFill prst="pct5">
            <a:fgClr>
              <a:srgbClr val="971C95"/>
            </a:fgClr>
            <a:bgClr>
              <a:schemeClr val="bg1"/>
            </a:bgClr>
          </a:pattFill>
        </p:spPr>
        <p:txBody>
          <a:bodyPr wrap="square">
            <a:noAutofit/>
          </a:bodyPr>
          <a:lstStyle>
            <a:lvl1pPr>
              <a:defRPr sz="1400"/>
            </a:lvl1pPr>
          </a:lstStyle>
          <a:p>
            <a:endParaRPr lang="en-US"/>
          </a:p>
        </p:txBody>
      </p:sp>
      <p:sp>
        <p:nvSpPr>
          <p:cNvPr id="11" name="Rectangle 10">
            <a:extLst>
              <a:ext uri="{FF2B5EF4-FFF2-40B4-BE49-F238E27FC236}">
                <a16:creationId xmlns:a16="http://schemas.microsoft.com/office/drawing/2014/main" id="{D9FC2110-230E-4E4C-9E1C-2B1985B8F3D6}"/>
              </a:ext>
            </a:extLst>
          </p:cNvPr>
          <p:cNvSpPr/>
          <p:nvPr userDrawn="1"/>
        </p:nvSpPr>
        <p:spPr>
          <a:xfrm>
            <a:off x="5082363" y="1"/>
            <a:ext cx="7109637"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4426896"/>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Mockup-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689CA6A-879F-1046-850E-00F5B33B9E3A}"/>
              </a:ext>
            </a:extLst>
          </p:cNvPr>
          <p:cNvSpPr/>
          <p:nvPr userDrawn="1"/>
        </p:nvSpPr>
        <p:spPr>
          <a:xfrm>
            <a:off x="7657885" y="1"/>
            <a:ext cx="4534114" cy="68580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computer screen&#10;&#10;Description automatically generated">
            <a:extLst>
              <a:ext uri="{FF2B5EF4-FFF2-40B4-BE49-F238E27FC236}">
                <a16:creationId xmlns:a16="http://schemas.microsoft.com/office/drawing/2014/main" id="{96245C45-2C7F-5C48-AE92-B5EB71201E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6111" y="2073349"/>
            <a:ext cx="4879777" cy="3955311"/>
          </a:xfrm>
          <a:prstGeom prst="rect">
            <a:avLst/>
          </a:prstGeom>
        </p:spPr>
      </p:pic>
      <p:sp>
        <p:nvSpPr>
          <p:cNvPr id="7" name="Picture Placeholder 2">
            <a:extLst>
              <a:ext uri="{FF2B5EF4-FFF2-40B4-BE49-F238E27FC236}">
                <a16:creationId xmlns:a16="http://schemas.microsoft.com/office/drawing/2014/main" id="{601313A5-84CC-CE4E-A4BB-1850541E5C6B}"/>
              </a:ext>
            </a:extLst>
          </p:cNvPr>
          <p:cNvSpPr>
            <a:spLocks noGrp="1"/>
          </p:cNvSpPr>
          <p:nvPr>
            <p:ph type="pic" sz="quarter" idx="10"/>
          </p:nvPr>
        </p:nvSpPr>
        <p:spPr>
          <a:xfrm>
            <a:off x="3833709" y="2243470"/>
            <a:ext cx="4534114" cy="2583711"/>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518140057"/>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2_Opening_01">
    <p:spTree>
      <p:nvGrpSpPr>
        <p:cNvPr id="1" name=""/>
        <p:cNvGrpSpPr/>
        <p:nvPr/>
      </p:nvGrpSpPr>
      <p:grpSpPr>
        <a:xfrm>
          <a:off x="0" y="0"/>
          <a:ext cx="0" cy="0"/>
          <a:chOff x="0" y="0"/>
          <a:chExt cx="0" cy="0"/>
        </a:xfrm>
      </p:grpSpPr>
      <p:sp>
        <p:nvSpPr>
          <p:cNvPr id="8" name="Picture Placeholder 7" hidden="1">
            <a:extLst>
              <a:ext uri="{FF2B5EF4-FFF2-40B4-BE49-F238E27FC236}">
                <a16:creationId xmlns:a16="http://schemas.microsoft.com/office/drawing/2014/main" id="{42E84673-6C7C-8141-ACF3-D2BAEDE20C58}"/>
              </a:ext>
            </a:extLst>
          </p:cNvPr>
          <p:cNvSpPr>
            <a:spLocks noGrp="1"/>
          </p:cNvSpPr>
          <p:nvPr>
            <p:ph type="pic" sz="quarter" idx="10"/>
          </p:nvPr>
        </p:nvSpPr>
        <p:spPr>
          <a:xfrm>
            <a:off x="0" y="0"/>
            <a:ext cx="12192000" cy="6858000"/>
          </a:xfrm>
          <a:prstGeom prst="rect">
            <a:avLst/>
          </a:prstGeom>
          <a:solidFill>
            <a:srgbClr val="6C0008">
              <a:alpha val="69804"/>
            </a:srgbClr>
          </a:solidFill>
        </p:spPr>
        <p:txBody>
          <a:bodyPr/>
          <a:lstStyle/>
          <a:p>
            <a:endParaRPr lang="en-US" dirty="0"/>
          </a:p>
        </p:txBody>
      </p:sp>
      <p:sp>
        <p:nvSpPr>
          <p:cNvPr id="5" name="Picture Placeholder 4" hidden="1">
            <a:extLst>
              <a:ext uri="{FF2B5EF4-FFF2-40B4-BE49-F238E27FC236}">
                <a16:creationId xmlns:a16="http://schemas.microsoft.com/office/drawing/2014/main" id="{0E2BA19A-717B-1C42-B04F-4AD584B5B92B}"/>
              </a:ext>
            </a:extLst>
          </p:cNvPr>
          <p:cNvSpPr>
            <a:spLocks noGrp="1"/>
          </p:cNvSpPr>
          <p:nvPr>
            <p:ph type="pic" sz="quarter" idx="11"/>
          </p:nvPr>
        </p:nvSpPr>
        <p:spPr>
          <a:xfrm>
            <a:off x="3748677" y="2028115"/>
            <a:ext cx="4694646" cy="1586955"/>
          </a:xfrm>
          <a:prstGeom prst="rect">
            <a:avLst/>
          </a:prstGeom>
          <a:blipFill dpi="0" rotWithShape="1">
            <a:blip r:embed="rId2" cstate="screen">
              <a:extLst>
                <a:ext uri="{28A0092B-C50C-407E-A947-70E740481C1C}">
                  <a14:useLocalDpi xmlns:a14="http://schemas.microsoft.com/office/drawing/2010/main"/>
                </a:ext>
              </a:extLst>
            </a:blip>
            <a:srcRect/>
            <a:stretch>
              <a:fillRect t="20289" b="20289"/>
            </a:stretch>
          </a:blipFill>
        </p:spPr>
        <p:txBody>
          <a:bodyPr/>
          <a:lstStyle/>
          <a:p>
            <a:endParaRPr lang="en-US" dirty="0"/>
          </a:p>
        </p:txBody>
      </p:sp>
      <p:sp>
        <p:nvSpPr>
          <p:cNvPr id="3" name="Subtitle 2" hidden="1"/>
          <p:cNvSpPr>
            <a:spLocks noGrp="1"/>
          </p:cNvSpPr>
          <p:nvPr>
            <p:ph type="subTitle" idx="1"/>
          </p:nvPr>
        </p:nvSpPr>
        <p:spPr>
          <a:xfrm>
            <a:off x="1524000" y="4002825"/>
            <a:ext cx="9144000" cy="478896"/>
          </a:xfrm>
          <a:prstGeom prst="rect">
            <a:avLst/>
          </a:prstGeom>
        </p:spPr>
        <p:txBody>
          <a:bodyPr/>
          <a:lstStyle>
            <a:lvl1pPr marL="0" indent="0" algn="ctr">
              <a:buNone/>
              <a:defRPr sz="2000" b="0" i="0">
                <a:solidFill>
                  <a:schemeClr val="bg1">
                    <a:lumMod val="85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Tree>
    <p:extLst>
      <p:ext uri="{BB962C8B-B14F-4D97-AF65-F5344CB8AC3E}">
        <p14:creationId xmlns:p14="http://schemas.microsoft.com/office/powerpoint/2010/main" val="1802244139"/>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57320811"/>
      </p:ext>
    </p:extLst>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2_Our_Value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118082" y="990601"/>
            <a:ext cx="4977917" cy="584200"/>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1118081" y="1667933"/>
            <a:ext cx="4977919" cy="1346199"/>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7281334" y="1151327"/>
            <a:ext cx="366776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7281332" y="736461"/>
            <a:ext cx="3667767"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9" name="Text Placeholder 5">
            <a:extLst>
              <a:ext uri="{FF2B5EF4-FFF2-40B4-BE49-F238E27FC236}">
                <a16:creationId xmlns:a16="http://schemas.microsoft.com/office/drawing/2014/main" id="{0148072E-058D-4F4B-9D2C-6DE437C3A5CA}"/>
              </a:ext>
            </a:extLst>
          </p:cNvPr>
          <p:cNvSpPr>
            <a:spLocks noGrp="1"/>
          </p:cNvSpPr>
          <p:nvPr>
            <p:ph type="body" sz="quarter" idx="24"/>
          </p:nvPr>
        </p:nvSpPr>
        <p:spPr>
          <a:xfrm>
            <a:off x="7281334" y="3098798"/>
            <a:ext cx="366776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0" name="Text Placeholder 5">
            <a:extLst>
              <a:ext uri="{FF2B5EF4-FFF2-40B4-BE49-F238E27FC236}">
                <a16:creationId xmlns:a16="http://schemas.microsoft.com/office/drawing/2014/main" id="{80992D92-3C8A-4040-96CF-04CC2B47906E}"/>
              </a:ext>
            </a:extLst>
          </p:cNvPr>
          <p:cNvSpPr>
            <a:spLocks noGrp="1"/>
          </p:cNvSpPr>
          <p:nvPr>
            <p:ph type="body" sz="quarter" idx="25"/>
          </p:nvPr>
        </p:nvSpPr>
        <p:spPr>
          <a:xfrm>
            <a:off x="7281332" y="2683932"/>
            <a:ext cx="3667767"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1" name="Text Placeholder 5">
            <a:extLst>
              <a:ext uri="{FF2B5EF4-FFF2-40B4-BE49-F238E27FC236}">
                <a16:creationId xmlns:a16="http://schemas.microsoft.com/office/drawing/2014/main" id="{8918129B-A138-9D47-ADE2-E1663E551F95}"/>
              </a:ext>
            </a:extLst>
          </p:cNvPr>
          <p:cNvSpPr>
            <a:spLocks noGrp="1"/>
          </p:cNvSpPr>
          <p:nvPr>
            <p:ph type="body" sz="quarter" idx="26"/>
          </p:nvPr>
        </p:nvSpPr>
        <p:spPr>
          <a:xfrm>
            <a:off x="7281334" y="5046269"/>
            <a:ext cx="366776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2" name="Text Placeholder 5">
            <a:extLst>
              <a:ext uri="{FF2B5EF4-FFF2-40B4-BE49-F238E27FC236}">
                <a16:creationId xmlns:a16="http://schemas.microsoft.com/office/drawing/2014/main" id="{59659B25-8E05-5645-8523-CB6254BCB1E4}"/>
              </a:ext>
            </a:extLst>
          </p:cNvPr>
          <p:cNvSpPr>
            <a:spLocks noGrp="1"/>
          </p:cNvSpPr>
          <p:nvPr>
            <p:ph type="body" sz="quarter" idx="27"/>
          </p:nvPr>
        </p:nvSpPr>
        <p:spPr>
          <a:xfrm>
            <a:off x="7281332" y="4631403"/>
            <a:ext cx="3667767"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3" name="Picture Placeholder 2">
            <a:extLst>
              <a:ext uri="{FF2B5EF4-FFF2-40B4-BE49-F238E27FC236}">
                <a16:creationId xmlns:a16="http://schemas.microsoft.com/office/drawing/2014/main" id="{045DBFF8-6EE5-A54C-9309-CE1810310CDB}"/>
              </a:ext>
            </a:extLst>
          </p:cNvPr>
          <p:cNvSpPr>
            <a:spLocks noGrp="1"/>
          </p:cNvSpPr>
          <p:nvPr>
            <p:ph type="pic" sz="quarter" idx="28"/>
          </p:nvPr>
        </p:nvSpPr>
        <p:spPr>
          <a:xfrm>
            <a:off x="0" y="3309938"/>
            <a:ext cx="6096000" cy="3548062"/>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1735019179"/>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2_Big_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0" y="0"/>
            <a:ext cx="12192000" cy="6858000"/>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257300" y="2950028"/>
            <a:ext cx="9677400" cy="957944"/>
          </a:xfrm>
          <a:prstGeom prst="rect">
            <a:avLst/>
          </a:prstGeom>
        </p:spPr>
        <p:txBody>
          <a:bodyPr/>
          <a:lstStyle>
            <a:lvl1pPr marL="0" indent="0" algn="ctr">
              <a:lnSpc>
                <a:spcPct val="100000"/>
              </a:lnSpc>
              <a:buNone/>
              <a:defRPr sz="80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329253823"/>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4_ส่วนหัวของส่วน">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401556" y="1181100"/>
            <a:ext cx="5790444" cy="4762500"/>
          </a:xfrm>
          <a:prstGeom prst="rect">
            <a:avLst/>
          </a:prstGeom>
        </p:spPr>
        <p:txBody>
          <a:bodyPr/>
          <a:lstStyle/>
          <a:p>
            <a:endParaRPr lang="en-US" dirty="0"/>
          </a:p>
        </p:txBody>
      </p:sp>
    </p:spTree>
    <p:extLst>
      <p:ext uri="{BB962C8B-B14F-4D97-AF65-F5344CB8AC3E}">
        <p14:creationId xmlns:p14="http://schemas.microsoft.com/office/powerpoint/2010/main" val="2232133977"/>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2_Our_Values_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0" y="990601"/>
            <a:ext cx="5498860" cy="584200"/>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597141" y="1667933"/>
            <a:ext cx="5498860" cy="1346199"/>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1067283" y="4716067"/>
            <a:ext cx="3005186"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1067281" y="4301201"/>
            <a:ext cx="3005186"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9" name="Text Placeholder 5">
            <a:extLst>
              <a:ext uri="{FF2B5EF4-FFF2-40B4-BE49-F238E27FC236}">
                <a16:creationId xmlns:a16="http://schemas.microsoft.com/office/drawing/2014/main" id="{0148072E-058D-4F4B-9D2C-6DE437C3A5CA}"/>
              </a:ext>
            </a:extLst>
          </p:cNvPr>
          <p:cNvSpPr>
            <a:spLocks noGrp="1"/>
          </p:cNvSpPr>
          <p:nvPr>
            <p:ph type="body" sz="quarter" idx="24"/>
          </p:nvPr>
        </p:nvSpPr>
        <p:spPr>
          <a:xfrm>
            <a:off x="4813540" y="4716067"/>
            <a:ext cx="3005186"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0" name="Text Placeholder 5">
            <a:extLst>
              <a:ext uri="{FF2B5EF4-FFF2-40B4-BE49-F238E27FC236}">
                <a16:creationId xmlns:a16="http://schemas.microsoft.com/office/drawing/2014/main" id="{80992D92-3C8A-4040-96CF-04CC2B47906E}"/>
              </a:ext>
            </a:extLst>
          </p:cNvPr>
          <p:cNvSpPr>
            <a:spLocks noGrp="1"/>
          </p:cNvSpPr>
          <p:nvPr>
            <p:ph type="body" sz="quarter" idx="25"/>
          </p:nvPr>
        </p:nvSpPr>
        <p:spPr>
          <a:xfrm>
            <a:off x="4813540" y="4301201"/>
            <a:ext cx="3005186"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1" name="Text Placeholder 5">
            <a:extLst>
              <a:ext uri="{FF2B5EF4-FFF2-40B4-BE49-F238E27FC236}">
                <a16:creationId xmlns:a16="http://schemas.microsoft.com/office/drawing/2014/main" id="{8918129B-A138-9D47-ADE2-E1663E551F95}"/>
              </a:ext>
            </a:extLst>
          </p:cNvPr>
          <p:cNvSpPr>
            <a:spLocks noGrp="1"/>
          </p:cNvSpPr>
          <p:nvPr>
            <p:ph type="body" sz="quarter" idx="26"/>
          </p:nvPr>
        </p:nvSpPr>
        <p:spPr>
          <a:xfrm>
            <a:off x="8563793" y="4716067"/>
            <a:ext cx="3005184"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2" name="Text Placeholder 5">
            <a:extLst>
              <a:ext uri="{FF2B5EF4-FFF2-40B4-BE49-F238E27FC236}">
                <a16:creationId xmlns:a16="http://schemas.microsoft.com/office/drawing/2014/main" id="{59659B25-8E05-5645-8523-CB6254BCB1E4}"/>
              </a:ext>
            </a:extLst>
          </p:cNvPr>
          <p:cNvSpPr>
            <a:spLocks noGrp="1"/>
          </p:cNvSpPr>
          <p:nvPr>
            <p:ph type="body" sz="quarter" idx="27"/>
          </p:nvPr>
        </p:nvSpPr>
        <p:spPr>
          <a:xfrm>
            <a:off x="8563791" y="4301201"/>
            <a:ext cx="3005184"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6459538" y="990600"/>
            <a:ext cx="5732462" cy="2024063"/>
          </a:xfrm>
          <a:prstGeom prst="rect">
            <a:avLst/>
          </a:prstGeom>
          <a:solidFill>
            <a:schemeClr val="bg1">
              <a:lumMod val="50000"/>
            </a:schemeClr>
          </a:solidFill>
        </p:spPr>
        <p:txBody>
          <a:bodyPr/>
          <a:lstStyle/>
          <a:p>
            <a:endParaRPr lang="en-US"/>
          </a:p>
        </p:txBody>
      </p:sp>
      <p:sp>
        <p:nvSpPr>
          <p:cNvPr id="13" name="Text Placeholder 5">
            <a:extLst>
              <a:ext uri="{FF2B5EF4-FFF2-40B4-BE49-F238E27FC236}">
                <a16:creationId xmlns:a16="http://schemas.microsoft.com/office/drawing/2014/main" id="{D3F70B7B-C60C-F144-ADED-4BA7F9CC3873}"/>
              </a:ext>
            </a:extLst>
          </p:cNvPr>
          <p:cNvSpPr>
            <a:spLocks noGrp="1"/>
          </p:cNvSpPr>
          <p:nvPr>
            <p:ph type="body" sz="quarter" idx="29" hasCustomPrompt="1"/>
          </p:nvPr>
        </p:nvSpPr>
        <p:spPr>
          <a:xfrm>
            <a:off x="597140" y="4301201"/>
            <a:ext cx="448254" cy="897332"/>
          </a:xfrm>
          <a:prstGeom prst="rect">
            <a:avLst/>
          </a:prstGeom>
        </p:spPr>
        <p:txBody>
          <a:bodyPr/>
          <a:lstStyle>
            <a:lvl1pPr marL="0" indent="0" algn="r">
              <a:lnSpc>
                <a:spcPct val="100000"/>
              </a:lnSpc>
              <a:buNone/>
              <a:defRPr sz="48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1</a:t>
            </a:r>
          </a:p>
        </p:txBody>
      </p:sp>
      <p:sp>
        <p:nvSpPr>
          <p:cNvPr id="14" name="Text Placeholder 5">
            <a:extLst>
              <a:ext uri="{FF2B5EF4-FFF2-40B4-BE49-F238E27FC236}">
                <a16:creationId xmlns:a16="http://schemas.microsoft.com/office/drawing/2014/main" id="{1F2C2D1E-322C-084C-A2C2-6470C91DCFC1}"/>
              </a:ext>
            </a:extLst>
          </p:cNvPr>
          <p:cNvSpPr>
            <a:spLocks noGrp="1"/>
          </p:cNvSpPr>
          <p:nvPr>
            <p:ph type="body" sz="quarter" idx="30" hasCustomPrompt="1"/>
          </p:nvPr>
        </p:nvSpPr>
        <p:spPr>
          <a:xfrm>
            <a:off x="4324469" y="4301201"/>
            <a:ext cx="448254" cy="897332"/>
          </a:xfrm>
          <a:prstGeom prst="rect">
            <a:avLst/>
          </a:prstGeom>
        </p:spPr>
        <p:txBody>
          <a:bodyPr/>
          <a:lstStyle>
            <a:lvl1pPr marL="0" indent="0" algn="r">
              <a:lnSpc>
                <a:spcPct val="100000"/>
              </a:lnSpc>
              <a:buNone/>
              <a:defRPr sz="48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2</a:t>
            </a:r>
          </a:p>
        </p:txBody>
      </p:sp>
      <p:sp>
        <p:nvSpPr>
          <p:cNvPr id="16" name="Text Placeholder 5">
            <a:extLst>
              <a:ext uri="{FF2B5EF4-FFF2-40B4-BE49-F238E27FC236}">
                <a16:creationId xmlns:a16="http://schemas.microsoft.com/office/drawing/2014/main" id="{F58889C1-239A-A143-A26D-C7A74093253D}"/>
              </a:ext>
            </a:extLst>
          </p:cNvPr>
          <p:cNvSpPr>
            <a:spLocks noGrp="1"/>
          </p:cNvSpPr>
          <p:nvPr>
            <p:ph type="body" sz="quarter" idx="31" hasCustomPrompt="1"/>
          </p:nvPr>
        </p:nvSpPr>
        <p:spPr>
          <a:xfrm>
            <a:off x="8068732" y="4301201"/>
            <a:ext cx="448254" cy="897332"/>
          </a:xfrm>
          <a:prstGeom prst="rect">
            <a:avLst/>
          </a:prstGeom>
        </p:spPr>
        <p:txBody>
          <a:bodyPr/>
          <a:lstStyle>
            <a:lvl1pPr marL="0" indent="0" algn="r">
              <a:lnSpc>
                <a:spcPct val="100000"/>
              </a:lnSpc>
              <a:buNone/>
              <a:defRPr sz="48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3</a:t>
            </a:r>
          </a:p>
        </p:txBody>
      </p:sp>
    </p:spTree>
    <p:extLst>
      <p:ext uri="{BB962C8B-B14F-4D97-AF65-F5344CB8AC3E}">
        <p14:creationId xmlns:p14="http://schemas.microsoft.com/office/powerpoint/2010/main" val="369052092"/>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562100" y="-19050"/>
            <a:ext cx="9067800" cy="6048349"/>
          </a:xfrm>
          <a:prstGeom prst="rect">
            <a:avLst/>
          </a:prstGeom>
        </p:spPr>
        <p:txBody>
          <a:bodyPr lIns="91439" tIns="45719" rIns="91439" bIns="45719" anchor="t">
            <a:noAutofit/>
          </a:bodyPr>
          <a:lstStyle/>
          <a:p>
            <a:r>
              <a:rPr lang="en-US"/>
              <a:t>Click icon to add picture</a:t>
            </a:r>
            <a:endParaRPr/>
          </a:p>
        </p:txBody>
      </p:sp>
      <p:sp>
        <p:nvSpPr>
          <p:cNvPr id="21" name="Title Text"/>
          <p:cNvSpPr txBox="1">
            <a:spLocks noGrp="1"/>
          </p:cNvSpPr>
          <p:nvPr>
            <p:ph type="title"/>
          </p:nvPr>
        </p:nvSpPr>
        <p:spPr>
          <a:xfrm>
            <a:off x="317500" y="4756150"/>
            <a:ext cx="11557000" cy="1003300"/>
          </a:xfrm>
          <a:prstGeom prst="rect">
            <a:avLst/>
          </a:prstGeom>
        </p:spPr>
        <p:txBody>
          <a:bodyPr anchor="b"/>
          <a:lstStyle>
            <a:lvl1pPr>
              <a:defRPr>
                <a:latin typeface="Gilroy ExtraBold" panose="00000900000000000000" pitchFamily="50" charset="0"/>
              </a:defRPr>
            </a:lvl1pPr>
          </a:lstStyle>
          <a:p>
            <a:r>
              <a:rPr lang="en-US" dirty="0"/>
              <a:t>Click to edit Master title style</a:t>
            </a:r>
            <a:endParaRPr dirty="0"/>
          </a:p>
        </p:txBody>
      </p:sp>
      <p:sp>
        <p:nvSpPr>
          <p:cNvPr id="22" name="Body Level One…"/>
          <p:cNvSpPr txBox="1">
            <a:spLocks noGrp="1"/>
          </p:cNvSpPr>
          <p:nvPr>
            <p:ph type="body" sz="quarter" idx="1"/>
          </p:nvPr>
        </p:nvSpPr>
        <p:spPr>
          <a:xfrm>
            <a:off x="317500" y="5721350"/>
            <a:ext cx="11557000" cy="7937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213912158"/>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89000" y="2266950"/>
            <a:ext cx="10414000" cy="2324100"/>
          </a:xfrm>
          <a:prstGeom prst="rect">
            <a:avLst/>
          </a:prstGeom>
        </p:spPr>
        <p:txBody>
          <a:bodyPr/>
          <a:lstStyle>
            <a:lvl1pPr>
              <a:defRPr>
                <a:latin typeface="Gilroy ExtraBold" panose="00000900000000000000" pitchFamily="50" charset="0"/>
              </a:defRPr>
            </a:lvl1pPr>
          </a:lstStyle>
          <a:p>
            <a:r>
              <a:rPr lang="en-US" dirty="0"/>
              <a:t>Click to edit Master title style</a:t>
            </a:r>
            <a:endParaRPr dirty="0"/>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115693050"/>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3975100" y="552450"/>
            <a:ext cx="8629651" cy="5753101"/>
          </a:xfrm>
          <a:prstGeom prst="rect">
            <a:avLst/>
          </a:prstGeom>
        </p:spPr>
        <p:txBody>
          <a:bodyPr lIns="91439" tIns="45719" rIns="91439" bIns="45719" anchor="t">
            <a:noAutofit/>
          </a:bodyPr>
          <a:lstStyle/>
          <a:p>
            <a:r>
              <a:rPr lang="en-US"/>
              <a:t>Click icon to add picture</a:t>
            </a:r>
            <a:endParaRPr/>
          </a:p>
        </p:txBody>
      </p:sp>
      <p:sp>
        <p:nvSpPr>
          <p:cNvPr id="39" name="Title Text"/>
          <p:cNvSpPr txBox="1">
            <a:spLocks noGrp="1"/>
          </p:cNvSpPr>
          <p:nvPr>
            <p:ph type="title"/>
          </p:nvPr>
        </p:nvSpPr>
        <p:spPr>
          <a:xfrm>
            <a:off x="825500" y="476250"/>
            <a:ext cx="5111750" cy="2774950"/>
          </a:xfrm>
          <a:prstGeom prst="rect">
            <a:avLst/>
          </a:prstGeom>
        </p:spPr>
        <p:txBody>
          <a:bodyPr anchor="b"/>
          <a:lstStyle>
            <a:lvl1pPr>
              <a:defRPr sz="4200">
                <a:latin typeface="Gilroy ExtraBold" panose="00000900000000000000" pitchFamily="50" charset="0"/>
              </a:defRPr>
            </a:lvl1pPr>
          </a:lstStyle>
          <a:p>
            <a:r>
              <a:rPr lang="en-US" dirty="0"/>
              <a:t>Click to edit Master title style</a:t>
            </a:r>
            <a:endParaRPr dirty="0"/>
          </a:p>
        </p:txBody>
      </p:sp>
      <p:sp>
        <p:nvSpPr>
          <p:cNvPr id="40" name="Body Level One…"/>
          <p:cNvSpPr txBox="1">
            <a:spLocks noGrp="1"/>
          </p:cNvSpPr>
          <p:nvPr>
            <p:ph type="body" sz="quarter" idx="1"/>
          </p:nvPr>
        </p:nvSpPr>
        <p:spPr>
          <a:xfrm>
            <a:off x="825500" y="3263900"/>
            <a:ext cx="5111750" cy="28638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1"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915123025"/>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lvl1pPr>
              <a:defRPr>
                <a:latin typeface="Gilroy ExtraBold" panose="00000900000000000000" pitchFamily="50" charset="0"/>
              </a:defRPr>
            </a:lvl1pPr>
          </a:lstStyle>
          <a:p>
            <a:r>
              <a:rPr lang="en-US" dirty="0"/>
              <a:t>Click to edit Master title style</a:t>
            </a:r>
            <a:endParaRPr dirty="0"/>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435676267"/>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lvl1pPr>
              <a:defRPr>
                <a:latin typeface="Gilroy ExtraBold" panose="00000900000000000000" pitchFamily="50" charset="0"/>
              </a:defRPr>
            </a:lvl1pPr>
          </a:lstStyle>
          <a:p>
            <a:r>
              <a:rPr lang="en-US" dirty="0"/>
              <a:t>Click to edit Master title style</a:t>
            </a:r>
            <a:endParaRPr dirty="0"/>
          </a:p>
        </p:txBody>
      </p:sp>
      <p:sp>
        <p:nvSpPr>
          <p:cNvPr id="57" name="Body Level One…"/>
          <p:cNvSpPr txBox="1">
            <a:spLocks noGrp="1"/>
          </p:cNvSpPr>
          <p:nvPr>
            <p:ph type="body" idx="1"/>
          </p:nvPr>
        </p:nvSpPr>
        <p:spPr>
          <a:prstGeom prst="rect">
            <a:avLst/>
          </a:prstGeo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229016877"/>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5480050" y="1574800"/>
            <a:ext cx="6972300" cy="4648200"/>
          </a:xfrm>
          <a:prstGeom prst="rect">
            <a:avLst/>
          </a:prstGeom>
        </p:spPr>
        <p:txBody>
          <a:bodyPr lIns="91439" tIns="45719" rIns="91439" bIns="45719" anchor="t">
            <a:noAutofit/>
          </a:bodyPr>
          <a:lstStyle/>
          <a:p>
            <a:r>
              <a:rPr lang="en-US"/>
              <a:t>Click icon to add picture</a:t>
            </a:r>
            <a:endParaRPr/>
          </a:p>
        </p:txBody>
      </p:sp>
      <p:sp>
        <p:nvSpPr>
          <p:cNvPr id="66" name="Title Text"/>
          <p:cNvSpPr txBox="1">
            <a:spLocks noGrp="1"/>
          </p:cNvSpPr>
          <p:nvPr>
            <p:ph type="title"/>
          </p:nvPr>
        </p:nvSpPr>
        <p:spPr>
          <a:prstGeom prst="rect">
            <a:avLst/>
          </a:prstGeom>
        </p:spPr>
        <p:txBody>
          <a:bodyPr/>
          <a:lstStyle>
            <a:lvl1pPr>
              <a:defRPr>
                <a:latin typeface="Gilroy ExtraBold" panose="00000900000000000000" pitchFamily="50" charset="0"/>
              </a:defRPr>
            </a:lvl1pPr>
          </a:lstStyle>
          <a:p>
            <a:r>
              <a:rPr lang="en-US" dirty="0"/>
              <a:t>Click to edit Master title style</a:t>
            </a:r>
            <a:endParaRPr dirty="0"/>
          </a:p>
        </p:txBody>
      </p:sp>
      <p:sp>
        <p:nvSpPr>
          <p:cNvPr id="67" name="Body Level One…"/>
          <p:cNvSpPr txBox="1">
            <a:spLocks noGrp="1"/>
          </p:cNvSpPr>
          <p:nvPr>
            <p:ph type="body" sz="half" idx="1"/>
          </p:nvPr>
        </p:nvSpPr>
        <p:spPr>
          <a:xfrm>
            <a:off x="844550" y="1574800"/>
            <a:ext cx="5111750" cy="4648200"/>
          </a:xfrm>
          <a:prstGeom prst="rect">
            <a:avLst/>
          </a:prstGeom>
        </p:spPr>
        <p:txBody>
          <a:bodyPr/>
          <a:lstStyle>
            <a:lvl1pPr marL="279400" indent="-279400">
              <a:spcBef>
                <a:spcPts val="2250"/>
              </a:spcBef>
              <a:defRPr sz="1900"/>
            </a:lvl1pPr>
            <a:lvl2pPr marL="558800" indent="-279400">
              <a:spcBef>
                <a:spcPts val="2250"/>
              </a:spcBef>
              <a:defRPr sz="1900"/>
            </a:lvl2pPr>
            <a:lvl3pPr marL="838200" indent="-279400">
              <a:spcBef>
                <a:spcPts val="2250"/>
              </a:spcBef>
              <a:defRPr sz="1900"/>
            </a:lvl3pPr>
            <a:lvl4pPr marL="1117600" indent="-279400">
              <a:spcBef>
                <a:spcPts val="2250"/>
              </a:spcBef>
              <a:defRPr sz="1900"/>
            </a:lvl4pPr>
            <a:lvl5pPr marL="1397000" indent="-279400">
              <a:spcBef>
                <a:spcPts val="2250"/>
              </a:spcBef>
              <a:defRPr sz="1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061668514"/>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aragraph_08">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4690533" y="1"/>
            <a:ext cx="2946400" cy="5731932"/>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864080" y="5995117"/>
            <a:ext cx="10488710" cy="540707"/>
          </a:xfrm>
          <a:prstGeom prst="rect">
            <a:avLst/>
          </a:prstGeom>
        </p:spPr>
        <p:txBody>
          <a:bodyPr/>
          <a:lstStyle>
            <a:lvl1pPr marL="0" indent="0" algn="ctr">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864080" y="670845"/>
            <a:ext cx="3360787" cy="4390244"/>
          </a:xfrm>
          <a:prstGeom prst="rect">
            <a:avLst/>
          </a:prstGeom>
        </p:spPr>
        <p:txBody>
          <a:bodyPr/>
          <a:lstStyle>
            <a:lvl1pPr marL="0" indent="0" algn="l">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
        <p:nvSpPr>
          <p:cNvPr id="8" name="Text Placeholder 7">
            <a:extLst>
              <a:ext uri="{FF2B5EF4-FFF2-40B4-BE49-F238E27FC236}">
                <a16:creationId xmlns:a16="http://schemas.microsoft.com/office/drawing/2014/main" id="{120AD5BA-56A1-FA44-B6CD-10292EF005B0}"/>
              </a:ext>
            </a:extLst>
          </p:cNvPr>
          <p:cNvSpPr>
            <a:spLocks noGrp="1"/>
          </p:cNvSpPr>
          <p:nvPr>
            <p:ph type="body" sz="quarter" idx="15"/>
          </p:nvPr>
        </p:nvSpPr>
        <p:spPr>
          <a:xfrm>
            <a:off x="7992002" y="681819"/>
            <a:ext cx="3360788" cy="4390244"/>
          </a:xfrm>
          <a:prstGeom prst="rect">
            <a:avLst/>
          </a:prstGeom>
        </p:spPr>
        <p:txBody>
          <a:bodyPr/>
          <a:lstStyle>
            <a:lvl1pPr marL="0" indent="0">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67341256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844550" y="889000"/>
            <a:ext cx="10502900" cy="5080000"/>
          </a:xfrm>
          <a:prstGeom prst="rect">
            <a:avLst/>
          </a:prstGeo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395098074"/>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7840670" y="3517900"/>
            <a:ext cx="4198339" cy="2800350"/>
          </a:xfrm>
          <a:prstGeom prst="rect">
            <a:avLst/>
          </a:prstGeom>
        </p:spPr>
        <p:txBody>
          <a:bodyPr lIns="91439" tIns="45719" rIns="91439" bIns="45719" anchor="t">
            <a:noAutofit/>
          </a:bodyPr>
          <a:lstStyle/>
          <a:p>
            <a:r>
              <a:rPr lang="en-US"/>
              <a:t>Click icon to add picture</a:t>
            </a:r>
            <a:endParaRPr/>
          </a:p>
        </p:txBody>
      </p:sp>
      <p:sp>
        <p:nvSpPr>
          <p:cNvPr id="84" name="Image"/>
          <p:cNvSpPr>
            <a:spLocks noGrp="1"/>
          </p:cNvSpPr>
          <p:nvPr>
            <p:ph type="pic" sz="quarter" idx="14"/>
          </p:nvPr>
        </p:nvSpPr>
        <p:spPr>
          <a:xfrm>
            <a:off x="7645400" y="565150"/>
            <a:ext cx="4165600" cy="2777067"/>
          </a:xfrm>
          <a:prstGeom prst="rect">
            <a:avLst/>
          </a:prstGeom>
        </p:spPr>
        <p:txBody>
          <a:bodyPr lIns="91439" tIns="45719" rIns="91439" bIns="45719" anchor="t">
            <a:noAutofit/>
          </a:bodyPr>
          <a:lstStyle/>
          <a:p>
            <a:r>
              <a:rPr lang="en-US"/>
              <a:t>Click icon to add picture</a:t>
            </a:r>
            <a:endParaRPr/>
          </a:p>
        </p:txBody>
      </p:sp>
      <p:sp>
        <p:nvSpPr>
          <p:cNvPr id="85" name="Image"/>
          <p:cNvSpPr>
            <a:spLocks noGrp="1"/>
          </p:cNvSpPr>
          <p:nvPr>
            <p:ph type="pic" idx="15"/>
          </p:nvPr>
        </p:nvSpPr>
        <p:spPr>
          <a:xfrm>
            <a:off x="-152400" y="565150"/>
            <a:ext cx="8601075" cy="5734050"/>
          </a:xfrm>
          <a:prstGeom prst="rect">
            <a:avLst/>
          </a:prstGeom>
        </p:spPr>
        <p:txBody>
          <a:bodyPr lIns="91439" tIns="45719" rIns="91439" bIns="45719" anchor="t">
            <a:noAutofit/>
          </a:bodyPr>
          <a:lstStyle/>
          <a:p>
            <a:r>
              <a:rPr lang="en-US"/>
              <a:t>Click icon to add picture</a:t>
            </a:r>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718735507"/>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193800" y="4476750"/>
            <a:ext cx="9810750" cy="348813"/>
          </a:xfrm>
          <a:prstGeom prst="rect">
            <a:avLst/>
          </a:prstGeom>
        </p:spPr>
        <p:txBody>
          <a:bodyPr anchor="t">
            <a:spAutoFit/>
          </a:bodyPr>
          <a:lstStyle>
            <a:lvl1pPr marL="0" indent="0" algn="ctr">
              <a:spcBef>
                <a:spcPts val="0"/>
              </a:spcBef>
              <a:buSzTx/>
              <a:buNone/>
              <a:defRPr sz="1600" i="1"/>
            </a:lvl1pPr>
          </a:lstStyle>
          <a:p>
            <a:pPr lvl="0"/>
            <a:r>
              <a:rPr lang="en-US"/>
              <a:t>Click to edit Master text styles</a:t>
            </a:r>
          </a:p>
        </p:txBody>
      </p:sp>
      <p:sp>
        <p:nvSpPr>
          <p:cNvPr id="94" name="“Type a quote here.”"/>
          <p:cNvSpPr txBox="1">
            <a:spLocks noGrp="1"/>
          </p:cNvSpPr>
          <p:nvPr>
            <p:ph type="body" sz="quarter" idx="14"/>
          </p:nvPr>
        </p:nvSpPr>
        <p:spPr>
          <a:xfrm>
            <a:off x="1193800" y="3008888"/>
            <a:ext cx="9810750" cy="471924"/>
          </a:xfrm>
          <a:prstGeom prst="rect">
            <a:avLst/>
          </a:prstGeom>
        </p:spPr>
        <p:txBody>
          <a:bodyPr>
            <a:spAutoFit/>
          </a:bodyPr>
          <a:lstStyle>
            <a:lvl1pPr marL="0" indent="0" algn="ctr">
              <a:spcBef>
                <a:spcPts val="0"/>
              </a:spcBef>
              <a:buSzTx/>
              <a:buNone/>
              <a:defRPr sz="2400" b="1" spc="-75">
                <a:latin typeface="Klinic Slab Bold" pitchFamily="50" charset="0"/>
                <a:ea typeface="+mn-ea"/>
                <a:cs typeface="+mn-cs"/>
                <a:sym typeface="Helvetica Neue Medium"/>
              </a:defRPr>
            </a:lvl1pPr>
          </a:lstStyle>
          <a:p>
            <a:pPr lvl="0"/>
            <a:r>
              <a:rPr lang="en-US" dirty="0"/>
              <a:t>Click to edit Master text styles</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663017741"/>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2192000" cy="8132234"/>
          </a:xfrm>
          <a:prstGeom prst="rect">
            <a:avLst/>
          </a:prstGeom>
        </p:spPr>
        <p:txBody>
          <a:bodyPr lIns="91439" tIns="45719" rIns="91439" bIns="45719" anchor="t">
            <a:noAutofit/>
          </a:bodyPr>
          <a:lstStyle/>
          <a:p>
            <a:r>
              <a:rPr lang="en-US"/>
              <a:t>Click icon to add picture</a:t>
            </a:r>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768341078"/>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576840708"/>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Opening_01">
    <p:spTree>
      <p:nvGrpSpPr>
        <p:cNvPr id="1" name=""/>
        <p:cNvGrpSpPr/>
        <p:nvPr/>
      </p:nvGrpSpPr>
      <p:grpSpPr>
        <a:xfrm>
          <a:off x="0" y="0"/>
          <a:ext cx="0" cy="0"/>
          <a:chOff x="0" y="0"/>
          <a:chExt cx="0" cy="0"/>
        </a:xfrm>
      </p:grpSpPr>
      <p:sp>
        <p:nvSpPr>
          <p:cNvPr id="8" name="Picture Placeholder 7" hidden="1">
            <a:extLst>
              <a:ext uri="{FF2B5EF4-FFF2-40B4-BE49-F238E27FC236}">
                <a16:creationId xmlns:a16="http://schemas.microsoft.com/office/drawing/2014/main" id="{42E84673-6C7C-8141-ACF3-D2BAEDE20C58}"/>
              </a:ext>
            </a:extLst>
          </p:cNvPr>
          <p:cNvSpPr>
            <a:spLocks noGrp="1"/>
          </p:cNvSpPr>
          <p:nvPr>
            <p:ph type="pic" sz="quarter" idx="10"/>
          </p:nvPr>
        </p:nvSpPr>
        <p:spPr>
          <a:xfrm>
            <a:off x="0" y="0"/>
            <a:ext cx="12192000" cy="6858000"/>
          </a:xfrm>
          <a:prstGeom prst="rect">
            <a:avLst/>
          </a:prstGeom>
          <a:solidFill>
            <a:srgbClr val="6C0008">
              <a:alpha val="69804"/>
            </a:srgbClr>
          </a:solidFill>
        </p:spPr>
        <p:txBody>
          <a:bodyPr/>
          <a:lstStyle/>
          <a:p>
            <a:endParaRPr lang="en-US" dirty="0"/>
          </a:p>
        </p:txBody>
      </p:sp>
      <p:sp>
        <p:nvSpPr>
          <p:cNvPr id="5" name="Picture Placeholder 4" hidden="1">
            <a:extLst>
              <a:ext uri="{FF2B5EF4-FFF2-40B4-BE49-F238E27FC236}">
                <a16:creationId xmlns:a16="http://schemas.microsoft.com/office/drawing/2014/main" id="{0E2BA19A-717B-1C42-B04F-4AD584B5B92B}"/>
              </a:ext>
            </a:extLst>
          </p:cNvPr>
          <p:cNvSpPr>
            <a:spLocks noGrp="1"/>
          </p:cNvSpPr>
          <p:nvPr>
            <p:ph type="pic" sz="quarter" idx="11"/>
          </p:nvPr>
        </p:nvSpPr>
        <p:spPr>
          <a:xfrm>
            <a:off x="3748677" y="2028115"/>
            <a:ext cx="4694646" cy="1586955"/>
          </a:xfrm>
          <a:prstGeom prst="rect">
            <a:avLst/>
          </a:prstGeom>
          <a:blipFill dpi="0" rotWithShape="1">
            <a:blip r:embed="rId2" cstate="screen">
              <a:extLst>
                <a:ext uri="{28A0092B-C50C-407E-A947-70E740481C1C}">
                  <a14:useLocalDpi xmlns:a14="http://schemas.microsoft.com/office/drawing/2010/main"/>
                </a:ext>
              </a:extLst>
            </a:blip>
            <a:srcRect/>
            <a:stretch>
              <a:fillRect t="20289" b="20289"/>
            </a:stretch>
          </a:blipFill>
        </p:spPr>
        <p:txBody>
          <a:bodyPr/>
          <a:lstStyle/>
          <a:p>
            <a:endParaRPr lang="en-US" dirty="0"/>
          </a:p>
        </p:txBody>
      </p:sp>
      <p:sp>
        <p:nvSpPr>
          <p:cNvPr id="3" name="Subtitle 2" hidden="1"/>
          <p:cNvSpPr>
            <a:spLocks noGrp="1"/>
          </p:cNvSpPr>
          <p:nvPr>
            <p:ph type="subTitle" idx="1"/>
          </p:nvPr>
        </p:nvSpPr>
        <p:spPr>
          <a:xfrm>
            <a:off x="1524000" y="4002825"/>
            <a:ext cx="9144000" cy="478896"/>
          </a:xfrm>
          <a:prstGeom prst="rect">
            <a:avLst/>
          </a:prstGeom>
        </p:spPr>
        <p:txBody>
          <a:bodyPr/>
          <a:lstStyle>
            <a:lvl1pPr marL="0" indent="0" algn="ctr">
              <a:buNone/>
              <a:defRPr sz="2000" b="0" i="0">
                <a:solidFill>
                  <a:schemeClr val="bg1">
                    <a:lumMod val="85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Tree>
    <p:extLst>
      <p:ext uri="{BB962C8B-B14F-4D97-AF65-F5344CB8AC3E}">
        <p14:creationId xmlns:p14="http://schemas.microsoft.com/office/powerpoint/2010/main" val="340432196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_Team_1">
    <p:spTree>
      <p:nvGrpSpPr>
        <p:cNvPr id="1" name=""/>
        <p:cNvGrpSpPr/>
        <p:nvPr/>
      </p:nvGrpSpPr>
      <p:grpSpPr>
        <a:xfrm>
          <a:off x="0" y="0"/>
          <a:ext cx="0" cy="0"/>
          <a:chOff x="0" y="0"/>
          <a:chExt cx="0" cy="0"/>
        </a:xfrm>
      </p:grpSpPr>
      <p:sp>
        <p:nvSpPr>
          <p:cNvPr id="27" name="Picture Placeholder 4">
            <a:extLst>
              <a:ext uri="{FF2B5EF4-FFF2-40B4-BE49-F238E27FC236}">
                <a16:creationId xmlns:a16="http://schemas.microsoft.com/office/drawing/2014/main" id="{693E367C-A9B6-0D4C-A8EE-FC6DEAD41EC5}"/>
              </a:ext>
            </a:extLst>
          </p:cNvPr>
          <p:cNvSpPr>
            <a:spLocks noGrp="1"/>
          </p:cNvSpPr>
          <p:nvPr>
            <p:ph type="pic" sz="quarter" idx="37"/>
          </p:nvPr>
        </p:nvSpPr>
        <p:spPr>
          <a:xfrm>
            <a:off x="4380644" y="1727881"/>
            <a:ext cx="2485203" cy="3444477"/>
          </a:xfrm>
          <a:prstGeom prst="rect">
            <a:avLst/>
          </a:prstGeom>
          <a:solidFill>
            <a:schemeClr val="bg1">
              <a:lumMod val="50000"/>
            </a:schemeClr>
          </a:solidFill>
        </p:spPr>
        <p:txBody>
          <a:bodyPr/>
          <a:lstStyle/>
          <a:p>
            <a:endParaRPr lang="en-US" dirty="0"/>
          </a:p>
        </p:txBody>
      </p:sp>
      <p:sp>
        <p:nvSpPr>
          <p:cNvPr id="7" name="Rectangle 6">
            <a:extLst>
              <a:ext uri="{FF2B5EF4-FFF2-40B4-BE49-F238E27FC236}">
                <a16:creationId xmlns:a16="http://schemas.microsoft.com/office/drawing/2014/main" id="{C6B38872-77FE-410B-9DC0-A9681AAD520B}"/>
              </a:ext>
            </a:extLst>
          </p:cNvPr>
          <p:cNvSpPr/>
          <p:nvPr userDrawn="1"/>
        </p:nvSpPr>
        <p:spPr>
          <a:xfrm>
            <a:off x="6864306" y="1727881"/>
            <a:ext cx="98062" cy="2734337"/>
          </a:xfrm>
          <a:prstGeom prst="rect">
            <a:avLst/>
          </a:prstGeom>
          <a:solidFill>
            <a:srgbClr val="8C2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roy Bold" panose="00000800000000000000" pitchFamily="50" charset="0"/>
            </a:endParaRP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1" y="1727881"/>
            <a:ext cx="2745905" cy="1284426"/>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597140" y="3105848"/>
            <a:ext cx="2745905" cy="1346199"/>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3" name="Rectangle 2">
            <a:extLst>
              <a:ext uri="{FF2B5EF4-FFF2-40B4-BE49-F238E27FC236}">
                <a16:creationId xmlns:a16="http://schemas.microsoft.com/office/drawing/2014/main" id="{4566A710-BE9B-4106-A50C-C531D8511C5C}"/>
              </a:ext>
            </a:extLst>
          </p:cNvPr>
          <p:cNvSpPr/>
          <p:nvPr userDrawn="1"/>
        </p:nvSpPr>
        <p:spPr>
          <a:xfrm>
            <a:off x="5857137" y="4461705"/>
            <a:ext cx="1972836" cy="945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roy Bold" panose="00000800000000000000" pitchFamily="50" charset="0"/>
            </a:endParaRPr>
          </a:p>
        </p:txBody>
      </p:sp>
      <p:sp>
        <p:nvSpPr>
          <p:cNvPr id="41" name="Text Placeholder 5">
            <a:extLst>
              <a:ext uri="{FF2B5EF4-FFF2-40B4-BE49-F238E27FC236}">
                <a16:creationId xmlns:a16="http://schemas.microsoft.com/office/drawing/2014/main" id="{74FF90B2-B1DF-3441-92FA-BFD158D99767}"/>
              </a:ext>
            </a:extLst>
          </p:cNvPr>
          <p:cNvSpPr>
            <a:spLocks noGrp="1"/>
          </p:cNvSpPr>
          <p:nvPr>
            <p:ph type="body" sz="quarter" idx="48"/>
          </p:nvPr>
        </p:nvSpPr>
        <p:spPr>
          <a:xfrm>
            <a:off x="6089528" y="4905561"/>
            <a:ext cx="1756572" cy="246903"/>
          </a:xfrm>
          <a:prstGeom prst="rect">
            <a:avLst/>
          </a:prstGeom>
        </p:spPr>
        <p:txBody>
          <a:bodyPr/>
          <a:lstStyle>
            <a:lvl1pPr marL="0" indent="0">
              <a:lnSpc>
                <a:spcPct val="100000"/>
              </a:lnSpc>
              <a:buNone/>
              <a:defRPr sz="1200" b="0" i="0">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42" name="Text Placeholder 5">
            <a:extLst>
              <a:ext uri="{FF2B5EF4-FFF2-40B4-BE49-F238E27FC236}">
                <a16:creationId xmlns:a16="http://schemas.microsoft.com/office/drawing/2014/main" id="{6C32DBF6-A21D-D547-846E-03E26DC3A450}"/>
              </a:ext>
            </a:extLst>
          </p:cNvPr>
          <p:cNvSpPr>
            <a:spLocks noGrp="1"/>
          </p:cNvSpPr>
          <p:nvPr>
            <p:ph type="body" sz="quarter" idx="49"/>
          </p:nvPr>
        </p:nvSpPr>
        <p:spPr>
          <a:xfrm>
            <a:off x="6089525" y="4611062"/>
            <a:ext cx="1756573" cy="29074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4" name="Picture Placeholder 4">
            <a:extLst>
              <a:ext uri="{FF2B5EF4-FFF2-40B4-BE49-F238E27FC236}">
                <a16:creationId xmlns:a16="http://schemas.microsoft.com/office/drawing/2014/main" id="{8AE364F0-3E0E-4190-9F56-3E3690A7CA0C}"/>
              </a:ext>
            </a:extLst>
          </p:cNvPr>
          <p:cNvSpPr>
            <a:spLocks noGrp="1"/>
          </p:cNvSpPr>
          <p:nvPr>
            <p:ph type="pic" sz="quarter" idx="50"/>
          </p:nvPr>
        </p:nvSpPr>
        <p:spPr>
          <a:xfrm>
            <a:off x="8129403" y="1727881"/>
            <a:ext cx="2485203" cy="3444477"/>
          </a:xfrm>
          <a:prstGeom prst="rect">
            <a:avLst/>
          </a:prstGeom>
          <a:solidFill>
            <a:schemeClr val="bg1">
              <a:lumMod val="50000"/>
            </a:schemeClr>
          </a:solidFill>
        </p:spPr>
        <p:txBody>
          <a:bodyPr/>
          <a:lstStyle/>
          <a:p>
            <a:endParaRPr lang="en-US" dirty="0"/>
          </a:p>
        </p:txBody>
      </p:sp>
      <p:sp>
        <p:nvSpPr>
          <p:cNvPr id="15" name="Rectangle 14">
            <a:extLst>
              <a:ext uri="{FF2B5EF4-FFF2-40B4-BE49-F238E27FC236}">
                <a16:creationId xmlns:a16="http://schemas.microsoft.com/office/drawing/2014/main" id="{D748CA9B-9392-47A0-B187-8A7E09542226}"/>
              </a:ext>
            </a:extLst>
          </p:cNvPr>
          <p:cNvSpPr/>
          <p:nvPr userDrawn="1"/>
        </p:nvSpPr>
        <p:spPr>
          <a:xfrm>
            <a:off x="10611735" y="1727881"/>
            <a:ext cx="98062" cy="2734337"/>
          </a:xfrm>
          <a:prstGeom prst="rect">
            <a:avLst/>
          </a:prstGeom>
          <a:solidFill>
            <a:srgbClr val="8C2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roy Bold" panose="00000800000000000000" pitchFamily="50" charset="0"/>
            </a:endParaRPr>
          </a:p>
        </p:txBody>
      </p:sp>
      <p:sp>
        <p:nvSpPr>
          <p:cNvPr id="19" name="Rectangle 18">
            <a:extLst>
              <a:ext uri="{FF2B5EF4-FFF2-40B4-BE49-F238E27FC236}">
                <a16:creationId xmlns:a16="http://schemas.microsoft.com/office/drawing/2014/main" id="{C4F7D89A-372D-4BF3-9BA1-376748F00CA9}"/>
              </a:ext>
            </a:extLst>
          </p:cNvPr>
          <p:cNvSpPr/>
          <p:nvPr userDrawn="1"/>
        </p:nvSpPr>
        <p:spPr>
          <a:xfrm>
            <a:off x="9605896" y="4461720"/>
            <a:ext cx="1972836" cy="945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roy Bold" panose="00000800000000000000" pitchFamily="50" charset="0"/>
            </a:endParaRPr>
          </a:p>
        </p:txBody>
      </p:sp>
      <p:sp>
        <p:nvSpPr>
          <p:cNvPr id="20" name="Text Placeholder 5">
            <a:extLst>
              <a:ext uri="{FF2B5EF4-FFF2-40B4-BE49-F238E27FC236}">
                <a16:creationId xmlns:a16="http://schemas.microsoft.com/office/drawing/2014/main" id="{8F67A582-7946-46A0-859D-A1FA9781E586}"/>
              </a:ext>
            </a:extLst>
          </p:cNvPr>
          <p:cNvSpPr>
            <a:spLocks noGrp="1"/>
          </p:cNvSpPr>
          <p:nvPr>
            <p:ph type="body" sz="quarter" idx="51"/>
          </p:nvPr>
        </p:nvSpPr>
        <p:spPr>
          <a:xfrm>
            <a:off x="9838287" y="4905576"/>
            <a:ext cx="1756572" cy="246903"/>
          </a:xfrm>
          <a:prstGeom prst="rect">
            <a:avLst/>
          </a:prstGeom>
        </p:spPr>
        <p:txBody>
          <a:bodyPr/>
          <a:lstStyle>
            <a:lvl1pPr marL="0" indent="0">
              <a:lnSpc>
                <a:spcPct val="100000"/>
              </a:lnSpc>
              <a:buNone/>
              <a:defRPr sz="1200" b="0" i="0">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1" name="Text Placeholder 5">
            <a:extLst>
              <a:ext uri="{FF2B5EF4-FFF2-40B4-BE49-F238E27FC236}">
                <a16:creationId xmlns:a16="http://schemas.microsoft.com/office/drawing/2014/main" id="{79964C4C-BE29-4B3F-B9B8-CB02B4E19CCC}"/>
              </a:ext>
            </a:extLst>
          </p:cNvPr>
          <p:cNvSpPr>
            <a:spLocks noGrp="1"/>
          </p:cNvSpPr>
          <p:nvPr>
            <p:ph type="body" sz="quarter" idx="52"/>
          </p:nvPr>
        </p:nvSpPr>
        <p:spPr>
          <a:xfrm>
            <a:off x="9838284" y="4611077"/>
            <a:ext cx="1756573" cy="29074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181426849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2_Team_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419EE63-8BC3-487D-9862-FE0161819CC5}"/>
              </a:ext>
            </a:extLst>
          </p:cNvPr>
          <p:cNvSpPr>
            <a:spLocks noGrp="1"/>
          </p:cNvSpPr>
          <p:nvPr>
            <p:ph type="pic" sz="quarter" idx="15"/>
          </p:nvPr>
        </p:nvSpPr>
        <p:spPr>
          <a:xfrm>
            <a:off x="6413425" y="685800"/>
            <a:ext cx="4033723" cy="5486400"/>
          </a:xfrm>
          <a:prstGeom prst="rect">
            <a:avLst/>
          </a:prstGeom>
        </p:spPr>
        <p:txBody>
          <a:bodyPr/>
          <a:lstStyle/>
          <a:p>
            <a:endParaRPr lang="en-US"/>
          </a:p>
        </p:txBody>
      </p:sp>
      <p:sp>
        <p:nvSpPr>
          <p:cNvPr id="22" name="Rectangle 21">
            <a:extLst>
              <a:ext uri="{FF2B5EF4-FFF2-40B4-BE49-F238E27FC236}">
                <a16:creationId xmlns:a16="http://schemas.microsoft.com/office/drawing/2014/main" id="{3F5924C9-0179-4B33-8BED-6504CD766CE4}"/>
              </a:ext>
            </a:extLst>
          </p:cNvPr>
          <p:cNvSpPr/>
          <p:nvPr userDrawn="1"/>
        </p:nvSpPr>
        <p:spPr>
          <a:xfrm>
            <a:off x="10447148" y="685800"/>
            <a:ext cx="246571" cy="5486400"/>
          </a:xfrm>
          <a:prstGeom prst="rect">
            <a:avLst/>
          </a:prstGeom>
          <a:solidFill>
            <a:srgbClr val="8C2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roy Bold" panose="00000800000000000000" pitchFamily="50" charset="0"/>
            </a:endParaRP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1" y="1727881"/>
            <a:ext cx="2745905" cy="1284426"/>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3733068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Our_Value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118082" y="990601"/>
            <a:ext cx="4977917" cy="584200"/>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1118081" y="1667933"/>
            <a:ext cx="4977919" cy="1346199"/>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7281334" y="1151327"/>
            <a:ext cx="366776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7281332" y="736461"/>
            <a:ext cx="3667767"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9" name="Text Placeholder 5">
            <a:extLst>
              <a:ext uri="{FF2B5EF4-FFF2-40B4-BE49-F238E27FC236}">
                <a16:creationId xmlns:a16="http://schemas.microsoft.com/office/drawing/2014/main" id="{0148072E-058D-4F4B-9D2C-6DE437C3A5CA}"/>
              </a:ext>
            </a:extLst>
          </p:cNvPr>
          <p:cNvSpPr>
            <a:spLocks noGrp="1"/>
          </p:cNvSpPr>
          <p:nvPr>
            <p:ph type="body" sz="quarter" idx="24"/>
          </p:nvPr>
        </p:nvSpPr>
        <p:spPr>
          <a:xfrm>
            <a:off x="7281334" y="3098798"/>
            <a:ext cx="366776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0" name="Text Placeholder 5">
            <a:extLst>
              <a:ext uri="{FF2B5EF4-FFF2-40B4-BE49-F238E27FC236}">
                <a16:creationId xmlns:a16="http://schemas.microsoft.com/office/drawing/2014/main" id="{80992D92-3C8A-4040-96CF-04CC2B47906E}"/>
              </a:ext>
            </a:extLst>
          </p:cNvPr>
          <p:cNvSpPr>
            <a:spLocks noGrp="1"/>
          </p:cNvSpPr>
          <p:nvPr>
            <p:ph type="body" sz="quarter" idx="25"/>
          </p:nvPr>
        </p:nvSpPr>
        <p:spPr>
          <a:xfrm>
            <a:off x="7281332" y="2683932"/>
            <a:ext cx="3667767"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1" name="Text Placeholder 5">
            <a:extLst>
              <a:ext uri="{FF2B5EF4-FFF2-40B4-BE49-F238E27FC236}">
                <a16:creationId xmlns:a16="http://schemas.microsoft.com/office/drawing/2014/main" id="{8918129B-A138-9D47-ADE2-E1663E551F95}"/>
              </a:ext>
            </a:extLst>
          </p:cNvPr>
          <p:cNvSpPr>
            <a:spLocks noGrp="1"/>
          </p:cNvSpPr>
          <p:nvPr>
            <p:ph type="body" sz="quarter" idx="26"/>
          </p:nvPr>
        </p:nvSpPr>
        <p:spPr>
          <a:xfrm>
            <a:off x="7281334" y="5046269"/>
            <a:ext cx="366776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2" name="Text Placeholder 5">
            <a:extLst>
              <a:ext uri="{FF2B5EF4-FFF2-40B4-BE49-F238E27FC236}">
                <a16:creationId xmlns:a16="http://schemas.microsoft.com/office/drawing/2014/main" id="{59659B25-8E05-5645-8523-CB6254BCB1E4}"/>
              </a:ext>
            </a:extLst>
          </p:cNvPr>
          <p:cNvSpPr>
            <a:spLocks noGrp="1"/>
          </p:cNvSpPr>
          <p:nvPr>
            <p:ph type="body" sz="quarter" idx="27"/>
          </p:nvPr>
        </p:nvSpPr>
        <p:spPr>
          <a:xfrm>
            <a:off x="7281332" y="4631403"/>
            <a:ext cx="3667767"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3" name="Picture Placeholder 2">
            <a:extLst>
              <a:ext uri="{FF2B5EF4-FFF2-40B4-BE49-F238E27FC236}">
                <a16:creationId xmlns:a16="http://schemas.microsoft.com/office/drawing/2014/main" id="{045DBFF8-6EE5-A54C-9309-CE1810310CDB}"/>
              </a:ext>
            </a:extLst>
          </p:cNvPr>
          <p:cNvSpPr>
            <a:spLocks noGrp="1"/>
          </p:cNvSpPr>
          <p:nvPr>
            <p:ph type="pic" sz="quarter" idx="28"/>
          </p:nvPr>
        </p:nvSpPr>
        <p:spPr>
          <a:xfrm>
            <a:off x="0" y="3309938"/>
            <a:ext cx="6096000" cy="3548062"/>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346867509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Our_Values_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0" y="990601"/>
            <a:ext cx="5498860" cy="584200"/>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597141" y="1667933"/>
            <a:ext cx="5498860" cy="1346199"/>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1067283" y="4716067"/>
            <a:ext cx="3005186"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1067281" y="4301201"/>
            <a:ext cx="3005186"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9" name="Text Placeholder 5">
            <a:extLst>
              <a:ext uri="{FF2B5EF4-FFF2-40B4-BE49-F238E27FC236}">
                <a16:creationId xmlns:a16="http://schemas.microsoft.com/office/drawing/2014/main" id="{0148072E-058D-4F4B-9D2C-6DE437C3A5CA}"/>
              </a:ext>
            </a:extLst>
          </p:cNvPr>
          <p:cNvSpPr>
            <a:spLocks noGrp="1"/>
          </p:cNvSpPr>
          <p:nvPr>
            <p:ph type="body" sz="quarter" idx="24"/>
          </p:nvPr>
        </p:nvSpPr>
        <p:spPr>
          <a:xfrm>
            <a:off x="4813540" y="4716067"/>
            <a:ext cx="3005186"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0" name="Text Placeholder 5">
            <a:extLst>
              <a:ext uri="{FF2B5EF4-FFF2-40B4-BE49-F238E27FC236}">
                <a16:creationId xmlns:a16="http://schemas.microsoft.com/office/drawing/2014/main" id="{80992D92-3C8A-4040-96CF-04CC2B47906E}"/>
              </a:ext>
            </a:extLst>
          </p:cNvPr>
          <p:cNvSpPr>
            <a:spLocks noGrp="1"/>
          </p:cNvSpPr>
          <p:nvPr>
            <p:ph type="body" sz="quarter" idx="25"/>
          </p:nvPr>
        </p:nvSpPr>
        <p:spPr>
          <a:xfrm>
            <a:off x="4813540" y="4301201"/>
            <a:ext cx="3005186"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1" name="Text Placeholder 5">
            <a:extLst>
              <a:ext uri="{FF2B5EF4-FFF2-40B4-BE49-F238E27FC236}">
                <a16:creationId xmlns:a16="http://schemas.microsoft.com/office/drawing/2014/main" id="{8918129B-A138-9D47-ADE2-E1663E551F95}"/>
              </a:ext>
            </a:extLst>
          </p:cNvPr>
          <p:cNvSpPr>
            <a:spLocks noGrp="1"/>
          </p:cNvSpPr>
          <p:nvPr>
            <p:ph type="body" sz="quarter" idx="26"/>
          </p:nvPr>
        </p:nvSpPr>
        <p:spPr>
          <a:xfrm>
            <a:off x="8563793" y="4716067"/>
            <a:ext cx="3005184"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2" name="Text Placeholder 5">
            <a:extLst>
              <a:ext uri="{FF2B5EF4-FFF2-40B4-BE49-F238E27FC236}">
                <a16:creationId xmlns:a16="http://schemas.microsoft.com/office/drawing/2014/main" id="{59659B25-8E05-5645-8523-CB6254BCB1E4}"/>
              </a:ext>
            </a:extLst>
          </p:cNvPr>
          <p:cNvSpPr>
            <a:spLocks noGrp="1"/>
          </p:cNvSpPr>
          <p:nvPr>
            <p:ph type="body" sz="quarter" idx="27"/>
          </p:nvPr>
        </p:nvSpPr>
        <p:spPr>
          <a:xfrm>
            <a:off x="8563791" y="4301201"/>
            <a:ext cx="3005184"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6459538" y="990600"/>
            <a:ext cx="5732462" cy="2024063"/>
          </a:xfrm>
          <a:prstGeom prst="rect">
            <a:avLst/>
          </a:prstGeom>
          <a:solidFill>
            <a:schemeClr val="bg1">
              <a:lumMod val="50000"/>
            </a:schemeClr>
          </a:solidFill>
        </p:spPr>
        <p:txBody>
          <a:bodyPr/>
          <a:lstStyle/>
          <a:p>
            <a:endParaRPr lang="en-US"/>
          </a:p>
        </p:txBody>
      </p:sp>
      <p:sp>
        <p:nvSpPr>
          <p:cNvPr id="13" name="Text Placeholder 5">
            <a:extLst>
              <a:ext uri="{FF2B5EF4-FFF2-40B4-BE49-F238E27FC236}">
                <a16:creationId xmlns:a16="http://schemas.microsoft.com/office/drawing/2014/main" id="{D3F70B7B-C60C-F144-ADED-4BA7F9CC3873}"/>
              </a:ext>
            </a:extLst>
          </p:cNvPr>
          <p:cNvSpPr>
            <a:spLocks noGrp="1"/>
          </p:cNvSpPr>
          <p:nvPr>
            <p:ph type="body" sz="quarter" idx="29" hasCustomPrompt="1"/>
          </p:nvPr>
        </p:nvSpPr>
        <p:spPr>
          <a:xfrm>
            <a:off x="597140" y="4301201"/>
            <a:ext cx="448254" cy="897332"/>
          </a:xfrm>
          <a:prstGeom prst="rect">
            <a:avLst/>
          </a:prstGeom>
        </p:spPr>
        <p:txBody>
          <a:bodyPr/>
          <a:lstStyle>
            <a:lvl1pPr marL="0" indent="0" algn="r">
              <a:lnSpc>
                <a:spcPct val="100000"/>
              </a:lnSpc>
              <a:buNone/>
              <a:defRPr sz="48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1</a:t>
            </a:r>
          </a:p>
        </p:txBody>
      </p:sp>
      <p:sp>
        <p:nvSpPr>
          <p:cNvPr id="14" name="Text Placeholder 5">
            <a:extLst>
              <a:ext uri="{FF2B5EF4-FFF2-40B4-BE49-F238E27FC236}">
                <a16:creationId xmlns:a16="http://schemas.microsoft.com/office/drawing/2014/main" id="{1F2C2D1E-322C-084C-A2C2-6470C91DCFC1}"/>
              </a:ext>
            </a:extLst>
          </p:cNvPr>
          <p:cNvSpPr>
            <a:spLocks noGrp="1"/>
          </p:cNvSpPr>
          <p:nvPr>
            <p:ph type="body" sz="quarter" idx="30" hasCustomPrompt="1"/>
          </p:nvPr>
        </p:nvSpPr>
        <p:spPr>
          <a:xfrm>
            <a:off x="4324469" y="4301201"/>
            <a:ext cx="448254" cy="897332"/>
          </a:xfrm>
          <a:prstGeom prst="rect">
            <a:avLst/>
          </a:prstGeom>
        </p:spPr>
        <p:txBody>
          <a:bodyPr/>
          <a:lstStyle>
            <a:lvl1pPr marL="0" indent="0" algn="r">
              <a:lnSpc>
                <a:spcPct val="100000"/>
              </a:lnSpc>
              <a:buNone/>
              <a:defRPr sz="48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2</a:t>
            </a:r>
          </a:p>
        </p:txBody>
      </p:sp>
      <p:sp>
        <p:nvSpPr>
          <p:cNvPr id="16" name="Text Placeholder 5">
            <a:extLst>
              <a:ext uri="{FF2B5EF4-FFF2-40B4-BE49-F238E27FC236}">
                <a16:creationId xmlns:a16="http://schemas.microsoft.com/office/drawing/2014/main" id="{F58889C1-239A-A143-A26D-C7A74093253D}"/>
              </a:ext>
            </a:extLst>
          </p:cNvPr>
          <p:cNvSpPr>
            <a:spLocks noGrp="1"/>
          </p:cNvSpPr>
          <p:nvPr>
            <p:ph type="body" sz="quarter" idx="31" hasCustomPrompt="1"/>
          </p:nvPr>
        </p:nvSpPr>
        <p:spPr>
          <a:xfrm>
            <a:off x="8068732" y="4301201"/>
            <a:ext cx="448254" cy="897332"/>
          </a:xfrm>
          <a:prstGeom prst="rect">
            <a:avLst/>
          </a:prstGeom>
        </p:spPr>
        <p:txBody>
          <a:bodyPr/>
          <a:lstStyle>
            <a:lvl1pPr marL="0" indent="0" algn="r">
              <a:lnSpc>
                <a:spcPct val="100000"/>
              </a:lnSpc>
              <a:buNone/>
              <a:defRPr sz="48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3</a:t>
            </a:r>
          </a:p>
        </p:txBody>
      </p:sp>
    </p:spTree>
    <p:extLst>
      <p:ext uri="{BB962C8B-B14F-4D97-AF65-F5344CB8AC3E}">
        <p14:creationId xmlns:p14="http://schemas.microsoft.com/office/powerpoint/2010/main" val="13713937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2D8164FF-61C2-44C1-8DAA-0FFE511D0891}"/>
              </a:ext>
            </a:extLst>
          </p:cNvPr>
          <p:cNvSpPr>
            <a:spLocks noGrp="1"/>
          </p:cNvSpPr>
          <p:nvPr>
            <p:ph type="pic" sz="quarter" idx="13"/>
          </p:nvPr>
        </p:nvSpPr>
        <p:spPr>
          <a:xfrm>
            <a:off x="4622800" y="1579563"/>
            <a:ext cx="2946400" cy="5278437"/>
          </a:xfrm>
        </p:spPr>
        <p:txBody>
          <a:bodyPr/>
          <a:lstStyle/>
          <a:p>
            <a:endParaRPr lang="en-US"/>
          </a:p>
        </p:txBody>
      </p:sp>
      <p:sp>
        <p:nvSpPr>
          <p:cNvPr id="5" name="Text Placeholder 5">
            <a:extLst>
              <a:ext uri="{FF2B5EF4-FFF2-40B4-BE49-F238E27FC236}">
                <a16:creationId xmlns:a16="http://schemas.microsoft.com/office/drawing/2014/main" id="{4A1A2658-EBDA-4028-9920-FD50120DB60D}"/>
              </a:ext>
            </a:extLst>
          </p:cNvPr>
          <p:cNvSpPr>
            <a:spLocks noGrp="1"/>
          </p:cNvSpPr>
          <p:nvPr>
            <p:ph type="body" sz="quarter" idx="12"/>
          </p:nvPr>
        </p:nvSpPr>
        <p:spPr>
          <a:xfrm>
            <a:off x="864080" y="481823"/>
            <a:ext cx="10488710" cy="540707"/>
          </a:xfrm>
        </p:spPr>
        <p:txBody>
          <a:bodyPr>
            <a:normAutofit fontScale="92500" lnSpcReduction="20000"/>
          </a:bodyPr>
          <a:lstStyle>
            <a:lvl1pPr marL="0" indent="0" algn="ctr">
              <a:buNone/>
              <a:defRPr lang="en-US" sz="3900" b="1" i="0" u="none" strike="noStrike" cap="none" spc="-15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stStyle>
          <a:p>
            <a:r>
              <a:rPr lang="en-US" dirty="0"/>
              <a:t>Need and/or Merit</a:t>
            </a:r>
            <a:r>
              <a:rPr lang="en-US" dirty="0">
                <a:solidFill>
                  <a:schemeClr val="accent1"/>
                </a:solidFill>
              </a:rPr>
              <a:t> Based Aid</a:t>
            </a:r>
          </a:p>
        </p:txBody>
      </p:sp>
    </p:spTree>
    <p:extLst>
      <p:ext uri="{BB962C8B-B14F-4D97-AF65-F5344CB8AC3E}">
        <p14:creationId xmlns:p14="http://schemas.microsoft.com/office/powerpoint/2010/main" val="25539500"/>
      </p:ext>
    </p:extLst>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Paragraph_07">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0" y="1"/>
            <a:ext cx="12192000" cy="3429000"/>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2532014" y="3756057"/>
            <a:ext cx="7127971" cy="1081414"/>
          </a:xfrm>
          <a:prstGeom prst="rect">
            <a:avLst/>
          </a:prstGeom>
        </p:spPr>
        <p:txBody>
          <a:bodyPr/>
          <a:lstStyle>
            <a:lvl1pPr marL="0" indent="0" algn="ctr">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2532013" y="4965423"/>
            <a:ext cx="7127971" cy="1300048"/>
          </a:xfrm>
          <a:prstGeom prst="rect">
            <a:avLst/>
          </a:prstGeom>
        </p:spPr>
        <p:txBody>
          <a:bodyPr/>
          <a:lstStyle>
            <a:lvl1pPr marL="0" indent="0" algn="ctr">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Tree>
    <p:extLst>
      <p:ext uri="{BB962C8B-B14F-4D97-AF65-F5344CB8AC3E}">
        <p14:creationId xmlns:p14="http://schemas.microsoft.com/office/powerpoint/2010/main" val="82578072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22_ส่วนหัวของส่วน">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401556" y="1181100"/>
            <a:ext cx="5790444" cy="4762500"/>
          </a:xfrm>
          <a:prstGeom prst="rect">
            <a:avLst/>
          </a:prstGeom>
        </p:spPr>
        <p:txBody>
          <a:bodyPr/>
          <a:lstStyle/>
          <a:p>
            <a:endParaRPr lang="en-US" dirty="0"/>
          </a:p>
        </p:txBody>
      </p:sp>
      <p:pic>
        <p:nvPicPr>
          <p:cNvPr id="8" name="Picture 7">
            <a:extLst>
              <a:ext uri="{FF2B5EF4-FFF2-40B4-BE49-F238E27FC236}">
                <a16:creationId xmlns:a16="http://schemas.microsoft.com/office/drawing/2014/main" id="{9BEA9A5A-F8C2-47D3-92FD-0EEDA890CF0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51" t="3223" r="11825" b="-45033"/>
          <a:stretch/>
        </p:blipFill>
        <p:spPr>
          <a:xfrm>
            <a:off x="6401557" y="1165410"/>
            <a:ext cx="5790444" cy="437922"/>
          </a:xfrm>
          <a:prstGeom prst="rect">
            <a:avLst/>
          </a:prstGeom>
        </p:spPr>
      </p:pic>
    </p:spTree>
    <p:extLst>
      <p:ext uri="{BB962C8B-B14F-4D97-AF65-F5344CB8AC3E}">
        <p14:creationId xmlns:p14="http://schemas.microsoft.com/office/powerpoint/2010/main" val="12890690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Opening_0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2E84673-6C7C-8141-ACF3-D2BAEDE20C58}"/>
              </a:ext>
            </a:extLst>
          </p:cNvPr>
          <p:cNvSpPr>
            <a:spLocks noGrp="1"/>
          </p:cNvSpPr>
          <p:nvPr>
            <p:ph type="pic" sz="quarter" idx="10"/>
          </p:nvPr>
        </p:nvSpPr>
        <p:spPr>
          <a:xfrm>
            <a:off x="0" y="0"/>
            <a:ext cx="6096000" cy="6858000"/>
          </a:xfrm>
          <a:prstGeom prst="rect">
            <a:avLst/>
          </a:prstGeom>
          <a:solidFill>
            <a:schemeClr val="bg1">
              <a:lumMod val="50000"/>
            </a:schemeClr>
          </a:solidFill>
        </p:spPr>
        <p:txBody>
          <a:bodyPr/>
          <a:lstStyle/>
          <a:p>
            <a:endParaRPr lang="en-US"/>
          </a:p>
        </p:txBody>
      </p:sp>
      <p:sp>
        <p:nvSpPr>
          <p:cNvPr id="3" name="Subtitle 2"/>
          <p:cNvSpPr>
            <a:spLocks noGrp="1"/>
          </p:cNvSpPr>
          <p:nvPr>
            <p:ph type="subTitle" idx="1"/>
          </p:nvPr>
        </p:nvSpPr>
        <p:spPr>
          <a:xfrm>
            <a:off x="7431303" y="3992433"/>
            <a:ext cx="3335337" cy="797775"/>
          </a:xfrm>
          <a:prstGeom prst="rect">
            <a:avLst/>
          </a:prstGeom>
        </p:spPr>
        <p:txBody>
          <a:bodyPr/>
          <a:lstStyle>
            <a:lvl1pPr marL="0" indent="0" algn="ctr">
              <a:lnSpc>
                <a:spcPct val="100000"/>
              </a:lnSpc>
              <a:buNone/>
              <a:defRPr sz="20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5" name="Picture Placeholder 4">
            <a:extLst>
              <a:ext uri="{FF2B5EF4-FFF2-40B4-BE49-F238E27FC236}">
                <a16:creationId xmlns:a16="http://schemas.microsoft.com/office/drawing/2014/main" id="{0E2BA19A-717B-1C42-B04F-4AD584B5B92B}"/>
              </a:ext>
            </a:extLst>
          </p:cNvPr>
          <p:cNvSpPr>
            <a:spLocks noGrp="1"/>
          </p:cNvSpPr>
          <p:nvPr>
            <p:ph type="pic" sz="quarter" idx="11" hasCustomPrompt="1"/>
          </p:nvPr>
        </p:nvSpPr>
        <p:spPr>
          <a:xfrm>
            <a:off x="7431304" y="2104528"/>
            <a:ext cx="3335337" cy="1654119"/>
          </a:xfrm>
          <a:prstGeom prst="rect">
            <a:avLst/>
          </a:prstGeom>
          <a:noFill/>
        </p:spPr>
        <p:txBody>
          <a:bodyPr/>
          <a:lstStyle/>
          <a:p>
            <a:r>
              <a:rPr lang="en-US" dirty="0"/>
              <a:t>Your logo here</a:t>
            </a:r>
          </a:p>
        </p:txBody>
      </p:sp>
    </p:spTree>
    <p:extLst>
      <p:ext uri="{BB962C8B-B14F-4D97-AF65-F5344CB8AC3E}">
        <p14:creationId xmlns:p14="http://schemas.microsoft.com/office/powerpoint/2010/main" val="3338377064"/>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Opening_03">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2E84673-6C7C-8141-ACF3-D2BAEDE20C58}"/>
              </a:ext>
            </a:extLst>
          </p:cNvPr>
          <p:cNvSpPr>
            <a:spLocks noGrp="1"/>
          </p:cNvSpPr>
          <p:nvPr>
            <p:ph type="pic" sz="quarter" idx="10"/>
          </p:nvPr>
        </p:nvSpPr>
        <p:spPr>
          <a:xfrm>
            <a:off x="0" y="0"/>
            <a:ext cx="12192000" cy="4236720"/>
          </a:xfrm>
          <a:prstGeom prst="rect">
            <a:avLst/>
          </a:prstGeom>
          <a:solidFill>
            <a:schemeClr val="bg1">
              <a:lumMod val="50000"/>
            </a:schemeClr>
          </a:solidFill>
        </p:spPr>
        <p:txBody>
          <a:bodyPr/>
          <a:lstStyle/>
          <a:p>
            <a:endParaRPr lang="en-US"/>
          </a:p>
        </p:txBody>
      </p:sp>
      <p:sp>
        <p:nvSpPr>
          <p:cNvPr id="3" name="Subtitle 2"/>
          <p:cNvSpPr>
            <a:spLocks noGrp="1"/>
          </p:cNvSpPr>
          <p:nvPr>
            <p:ph type="subTitle" idx="1"/>
          </p:nvPr>
        </p:nvSpPr>
        <p:spPr>
          <a:xfrm>
            <a:off x="5783536" y="5413244"/>
            <a:ext cx="4986064" cy="382429"/>
          </a:xfrm>
          <a:prstGeom prst="rect">
            <a:avLst/>
          </a:prstGeom>
        </p:spPr>
        <p:txBody>
          <a:bodyPr/>
          <a:lstStyle>
            <a:lvl1pPr marL="0" indent="0" algn="l">
              <a:lnSpc>
                <a:spcPct val="100000"/>
              </a:lnSpc>
              <a:buNone/>
              <a:defRPr sz="20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5" name="Picture Placeholder 4">
            <a:extLst>
              <a:ext uri="{FF2B5EF4-FFF2-40B4-BE49-F238E27FC236}">
                <a16:creationId xmlns:a16="http://schemas.microsoft.com/office/drawing/2014/main" id="{0E2BA19A-717B-1C42-B04F-4AD584B5B92B}"/>
              </a:ext>
            </a:extLst>
          </p:cNvPr>
          <p:cNvSpPr>
            <a:spLocks noGrp="1"/>
          </p:cNvSpPr>
          <p:nvPr>
            <p:ph type="pic" sz="quarter" idx="11" hasCustomPrompt="1"/>
          </p:nvPr>
        </p:nvSpPr>
        <p:spPr>
          <a:xfrm>
            <a:off x="852011" y="4777400"/>
            <a:ext cx="3335337" cy="1654119"/>
          </a:xfrm>
          <a:prstGeom prst="rect">
            <a:avLst/>
          </a:prstGeom>
          <a:noFill/>
        </p:spPr>
        <p:txBody>
          <a:bodyPr/>
          <a:lstStyle/>
          <a:p>
            <a:r>
              <a:rPr lang="en-US"/>
              <a:t>Your logo here</a:t>
            </a:r>
          </a:p>
        </p:txBody>
      </p:sp>
    </p:spTree>
    <p:extLst>
      <p:ext uri="{BB962C8B-B14F-4D97-AF65-F5344CB8AC3E}">
        <p14:creationId xmlns:p14="http://schemas.microsoft.com/office/powerpoint/2010/main" val="1209240599"/>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Paragraph_01">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852160" y="990600"/>
            <a:ext cx="5273040" cy="3672840"/>
          </a:xfrm>
          <a:prstGeom prst="rect">
            <a:avLst/>
          </a:prstGeom>
        </p:spPr>
        <p:txBody>
          <a:bodyPr/>
          <a:lstStyle>
            <a:lvl1pPr marL="0" indent="0" algn="l">
              <a:lnSpc>
                <a:spcPct val="150000"/>
              </a:lnSpc>
              <a:buNone/>
              <a:defRPr sz="16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976074" y="990600"/>
            <a:ext cx="4561126" cy="3672840"/>
          </a:xfrm>
          <a:prstGeom prst="rect">
            <a:avLst/>
          </a:prstGeom>
        </p:spPr>
        <p:txBody>
          <a:bodyPr/>
          <a:lstStyle>
            <a:lvl1pPr marL="0" indent="0" algn="l">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342741614"/>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Paragraph_02">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69114" y="2608738"/>
            <a:ext cx="4834733" cy="1313022"/>
          </a:xfrm>
          <a:prstGeom prst="rect">
            <a:avLst/>
          </a:prstGeom>
        </p:spPr>
        <p:txBody>
          <a:bodyPr/>
          <a:lstStyle>
            <a:lvl1pPr marL="0" indent="0" algn="l">
              <a:lnSpc>
                <a:spcPct val="150000"/>
              </a:lnSpc>
              <a:buNone/>
              <a:defRPr sz="16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169113" y="990601"/>
            <a:ext cx="6847127" cy="1437640"/>
          </a:xfrm>
          <a:prstGeom prst="rect">
            <a:avLst/>
          </a:prstGeom>
        </p:spPr>
        <p:txBody>
          <a:bodyPr/>
          <a:lstStyle>
            <a:lvl1pPr marL="0" indent="0" algn="l">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7" name="Text Placeholder 6">
            <a:extLst>
              <a:ext uri="{FF2B5EF4-FFF2-40B4-BE49-F238E27FC236}">
                <a16:creationId xmlns:a16="http://schemas.microsoft.com/office/drawing/2014/main" id="{A2748753-5A9D-2E49-9F5A-A1CDF39C2100}"/>
              </a:ext>
            </a:extLst>
          </p:cNvPr>
          <p:cNvSpPr>
            <a:spLocks noGrp="1"/>
          </p:cNvSpPr>
          <p:nvPr>
            <p:ph type="body" sz="quarter" idx="13"/>
          </p:nvPr>
        </p:nvSpPr>
        <p:spPr>
          <a:xfrm>
            <a:off x="6157278" y="2609057"/>
            <a:ext cx="4662487" cy="1312704"/>
          </a:xfrm>
          <a:prstGeom prst="rect">
            <a:avLst/>
          </a:prstGeom>
        </p:spPr>
        <p:txBody>
          <a:bodyPr/>
          <a:lstStyle>
            <a:lvl1pPr marL="0" indent="0">
              <a:lnSpc>
                <a:spcPct val="150000"/>
              </a:lnSpc>
              <a:buNone/>
              <a:defRPr sz="1600">
                <a:solidFill>
                  <a:schemeClr val="tx1">
                    <a:lumMod val="50000"/>
                    <a:lumOff val="50000"/>
                  </a:schemeClr>
                </a:solidFill>
                <a:latin typeface="Klinic Slab Book" pitchFamily="50" charset="0"/>
                <a:cs typeface="Klinic Slab Book" pitchFamily="50" charset="0"/>
              </a:defRPr>
            </a:lvl1pPr>
          </a:lstStyle>
          <a:p>
            <a:pPr lvl="0"/>
            <a:r>
              <a:rPr lang="en-US" dirty="0"/>
              <a:t>Click to edit</a:t>
            </a:r>
          </a:p>
        </p:txBody>
      </p:sp>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0" y="4338321"/>
            <a:ext cx="12192000" cy="2519680"/>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2143443897"/>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Paragraph_03">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6096000" y="1830863"/>
            <a:ext cx="4834733" cy="1437640"/>
          </a:xfrm>
          <a:prstGeom prst="rect">
            <a:avLst/>
          </a:prstGeom>
        </p:spPr>
        <p:txBody>
          <a:bodyPr/>
          <a:lstStyle>
            <a:lvl1pPr marL="0" indent="0" algn="l">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7" name="Text Placeholder 6">
            <a:extLst>
              <a:ext uri="{FF2B5EF4-FFF2-40B4-BE49-F238E27FC236}">
                <a16:creationId xmlns:a16="http://schemas.microsoft.com/office/drawing/2014/main" id="{A2748753-5A9D-2E49-9F5A-A1CDF39C2100}"/>
              </a:ext>
            </a:extLst>
          </p:cNvPr>
          <p:cNvSpPr>
            <a:spLocks noGrp="1"/>
          </p:cNvSpPr>
          <p:nvPr>
            <p:ph type="body" sz="quarter" idx="13"/>
          </p:nvPr>
        </p:nvSpPr>
        <p:spPr>
          <a:xfrm>
            <a:off x="6096000" y="3428999"/>
            <a:ext cx="4834733" cy="1312704"/>
          </a:xfrm>
          <a:prstGeom prst="rect">
            <a:avLst/>
          </a:prstGeom>
        </p:spPr>
        <p:txBody>
          <a:bodyPr/>
          <a:lstStyle>
            <a:lvl1pPr marL="0" indent="0">
              <a:lnSpc>
                <a:spcPct val="150000"/>
              </a:lnSpc>
              <a:buNone/>
              <a:defRPr sz="1600">
                <a:solidFill>
                  <a:schemeClr val="tx1">
                    <a:lumMod val="50000"/>
                    <a:lumOff val="50000"/>
                  </a:schemeClr>
                </a:solidFill>
                <a:latin typeface="Klinic Slab Book" pitchFamily="50" charset="0"/>
                <a:cs typeface="Klinic Slab Book" pitchFamily="50" charset="0"/>
              </a:defRPr>
            </a:lvl1pPr>
          </a:lstStyle>
          <a:p>
            <a:pPr lvl="0"/>
            <a:r>
              <a:rPr lang="en-US" dirty="0"/>
              <a:t>Click to edit</a:t>
            </a:r>
          </a:p>
        </p:txBody>
      </p:sp>
      <p:sp>
        <p:nvSpPr>
          <p:cNvPr id="5" name="Picture Placeholder 4">
            <a:extLst>
              <a:ext uri="{FF2B5EF4-FFF2-40B4-BE49-F238E27FC236}">
                <a16:creationId xmlns:a16="http://schemas.microsoft.com/office/drawing/2014/main" id="{09A94360-3575-3F4A-8A9A-B0EAD4AF9F21}"/>
              </a:ext>
            </a:extLst>
          </p:cNvPr>
          <p:cNvSpPr>
            <a:spLocks noGrp="1"/>
          </p:cNvSpPr>
          <p:nvPr>
            <p:ph type="pic" sz="quarter" idx="14"/>
          </p:nvPr>
        </p:nvSpPr>
        <p:spPr>
          <a:xfrm>
            <a:off x="0" y="916953"/>
            <a:ext cx="5025613" cy="5025613"/>
          </a:xfrm>
          <a:prstGeom prst="diamond">
            <a:avLst/>
          </a:prstGeom>
          <a:solidFill>
            <a:schemeClr val="bg1">
              <a:lumMod val="65000"/>
            </a:schemeClr>
          </a:solidFill>
          <a:ln w="50800">
            <a:solidFill>
              <a:schemeClr val="bg1"/>
            </a:solidFill>
          </a:ln>
        </p:spPr>
        <p:txBody>
          <a:bodyPr/>
          <a:lstStyle/>
          <a:p>
            <a:endParaRPr lang="en-US"/>
          </a:p>
        </p:txBody>
      </p:sp>
    </p:spTree>
    <p:extLst>
      <p:ext uri="{BB962C8B-B14F-4D97-AF65-F5344CB8AC3E}">
        <p14:creationId xmlns:p14="http://schemas.microsoft.com/office/powerpoint/2010/main" val="4022523225"/>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Paragraph_04">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367624" y="312309"/>
            <a:ext cx="6847127" cy="1216551"/>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2019631" y="1971923"/>
            <a:ext cx="10172369" cy="4886078"/>
          </a:xfrm>
          <a:prstGeom prst="rect">
            <a:avLst/>
          </a:prstGeom>
          <a:solidFill>
            <a:schemeClr val="bg1">
              <a:lumMod val="50000"/>
            </a:schemeClr>
          </a:solidFill>
        </p:spPr>
        <p:txBody>
          <a:bodyPr/>
          <a:lstStyle/>
          <a:p>
            <a:endParaRPr lang="en-US"/>
          </a:p>
        </p:txBody>
      </p:sp>
      <p:sp>
        <p:nvSpPr>
          <p:cNvPr id="3" name="Subtitle 2"/>
          <p:cNvSpPr>
            <a:spLocks noGrp="1"/>
          </p:cNvSpPr>
          <p:nvPr>
            <p:ph type="subTitle" idx="1"/>
          </p:nvPr>
        </p:nvSpPr>
        <p:spPr>
          <a:xfrm>
            <a:off x="7379999" y="5232669"/>
            <a:ext cx="4101684" cy="1313022"/>
          </a:xfrm>
          <a:prstGeom prst="rect">
            <a:avLst/>
          </a:prstGeom>
        </p:spPr>
        <p:txBody>
          <a:bodyPr/>
          <a:lstStyle>
            <a:lvl1pPr marL="0" indent="0" algn="l">
              <a:lnSpc>
                <a:spcPct val="150000"/>
              </a:lnSpc>
              <a:buNone/>
              <a:defRPr sz="1400" b="0" i="0">
                <a:solidFill>
                  <a:schemeClr val="tx1">
                    <a:lumMod val="75000"/>
                    <a:lumOff val="25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Tree>
    <p:extLst>
      <p:ext uri="{BB962C8B-B14F-4D97-AF65-F5344CB8AC3E}">
        <p14:creationId xmlns:p14="http://schemas.microsoft.com/office/powerpoint/2010/main" val="4258842764"/>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Paragraph_05">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8444285" y="312309"/>
            <a:ext cx="3037399" cy="1347304"/>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0" y="1399430"/>
            <a:ext cx="8214751" cy="5458571"/>
          </a:xfrm>
          <a:prstGeom prst="rect">
            <a:avLst/>
          </a:prstGeom>
          <a:solidFill>
            <a:schemeClr val="bg1">
              <a:lumMod val="50000"/>
            </a:schemeClr>
          </a:solidFill>
        </p:spPr>
        <p:txBody>
          <a:bodyPr/>
          <a:lstStyle/>
          <a:p>
            <a:endParaRPr lang="en-US"/>
          </a:p>
        </p:txBody>
      </p:sp>
      <p:sp>
        <p:nvSpPr>
          <p:cNvPr id="3" name="Subtitle 2"/>
          <p:cNvSpPr>
            <a:spLocks noGrp="1"/>
          </p:cNvSpPr>
          <p:nvPr>
            <p:ph type="subTitle" idx="1"/>
          </p:nvPr>
        </p:nvSpPr>
        <p:spPr>
          <a:xfrm>
            <a:off x="6096000" y="3888188"/>
            <a:ext cx="5385683" cy="2657503"/>
          </a:xfrm>
          <a:prstGeom prst="rect">
            <a:avLst/>
          </a:prstGeom>
        </p:spPr>
        <p:txBody>
          <a:bodyPr/>
          <a:lstStyle>
            <a:lvl1pPr marL="0" indent="0" algn="l">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Tree>
    <p:extLst>
      <p:ext uri="{BB962C8B-B14F-4D97-AF65-F5344CB8AC3E}">
        <p14:creationId xmlns:p14="http://schemas.microsoft.com/office/powerpoint/2010/main" val="3947801712"/>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Paragraph_06">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995516" y="370696"/>
            <a:ext cx="10200967" cy="1310619"/>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3" name="Picture Placeholder 12">
            <a:extLst>
              <a:ext uri="{FF2B5EF4-FFF2-40B4-BE49-F238E27FC236}">
                <a16:creationId xmlns:a16="http://schemas.microsoft.com/office/drawing/2014/main" id="{3382704D-99F1-584D-A5CE-6881DACCC173}"/>
              </a:ext>
            </a:extLst>
          </p:cNvPr>
          <p:cNvSpPr>
            <a:spLocks noGrp="1"/>
          </p:cNvSpPr>
          <p:nvPr>
            <p:ph type="pic" sz="quarter" idx="14"/>
          </p:nvPr>
        </p:nvSpPr>
        <p:spPr>
          <a:xfrm>
            <a:off x="0" y="4572000"/>
            <a:ext cx="12192000" cy="2286001"/>
          </a:xfrm>
          <a:custGeom>
            <a:avLst/>
            <a:gdLst>
              <a:gd name="connsiteX0" fmla="*/ 0 w 12192000"/>
              <a:gd name="connsiteY0" fmla="*/ 2115364 h 2286001"/>
              <a:gd name="connsiteX1" fmla="*/ 12192000 w 12192000"/>
              <a:gd name="connsiteY1" fmla="*/ 2115364 h 2286001"/>
              <a:gd name="connsiteX2" fmla="*/ 12192000 w 12192000"/>
              <a:gd name="connsiteY2" fmla="*/ 2286001 h 2286001"/>
              <a:gd name="connsiteX3" fmla="*/ 0 w 12192000"/>
              <a:gd name="connsiteY3" fmla="*/ 2286001 h 2286001"/>
              <a:gd name="connsiteX4" fmla="*/ 0 w 12192000"/>
              <a:gd name="connsiteY4" fmla="*/ 1935790 h 2286001"/>
              <a:gd name="connsiteX5" fmla="*/ 12192000 w 12192000"/>
              <a:gd name="connsiteY5" fmla="*/ 1935790 h 2286001"/>
              <a:gd name="connsiteX6" fmla="*/ 12192000 w 12192000"/>
              <a:gd name="connsiteY6" fmla="*/ 1973691 h 2286001"/>
              <a:gd name="connsiteX7" fmla="*/ 0 w 12192000"/>
              <a:gd name="connsiteY7" fmla="*/ 1973691 h 2286001"/>
              <a:gd name="connsiteX8" fmla="*/ 0 w 12192000"/>
              <a:gd name="connsiteY8" fmla="*/ 0 h 2286001"/>
              <a:gd name="connsiteX9" fmla="*/ 12192000 w 12192000"/>
              <a:gd name="connsiteY9" fmla="*/ 0 h 2286001"/>
              <a:gd name="connsiteX10" fmla="*/ 12192000 w 12192000"/>
              <a:gd name="connsiteY10" fmla="*/ 1890071 h 2286001"/>
              <a:gd name="connsiteX11" fmla="*/ 0 w 12192000"/>
              <a:gd name="connsiteY11" fmla="*/ 1890071 h 228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2286001">
                <a:moveTo>
                  <a:pt x="0" y="2115364"/>
                </a:moveTo>
                <a:lnTo>
                  <a:pt x="12192000" y="2115364"/>
                </a:lnTo>
                <a:lnTo>
                  <a:pt x="12192000" y="2286001"/>
                </a:lnTo>
                <a:lnTo>
                  <a:pt x="0" y="2286001"/>
                </a:lnTo>
                <a:close/>
                <a:moveTo>
                  <a:pt x="0" y="1935790"/>
                </a:moveTo>
                <a:lnTo>
                  <a:pt x="12192000" y="1935790"/>
                </a:lnTo>
                <a:lnTo>
                  <a:pt x="12192000" y="1973691"/>
                </a:lnTo>
                <a:lnTo>
                  <a:pt x="0" y="1973691"/>
                </a:lnTo>
                <a:close/>
                <a:moveTo>
                  <a:pt x="0" y="0"/>
                </a:moveTo>
                <a:lnTo>
                  <a:pt x="12192000" y="0"/>
                </a:lnTo>
                <a:lnTo>
                  <a:pt x="12192000" y="1890071"/>
                </a:lnTo>
                <a:lnTo>
                  <a:pt x="0" y="1890071"/>
                </a:lnTo>
                <a:close/>
              </a:path>
            </a:pathLst>
          </a:custGeom>
          <a:solidFill>
            <a:schemeClr val="bg1">
              <a:lumMod val="50000"/>
            </a:schemeClr>
          </a:solidFill>
        </p:spPr>
        <p:txBody>
          <a:bodyPr wrap="square">
            <a:noAutofit/>
          </a:bodyPr>
          <a:lstStyle/>
          <a:p>
            <a:endParaRPr lang="en-US"/>
          </a:p>
        </p:txBody>
      </p:sp>
      <p:sp>
        <p:nvSpPr>
          <p:cNvPr id="3" name="Subtitle 2"/>
          <p:cNvSpPr>
            <a:spLocks noGrp="1"/>
          </p:cNvSpPr>
          <p:nvPr>
            <p:ph type="subTitle" idx="1"/>
          </p:nvPr>
        </p:nvSpPr>
        <p:spPr>
          <a:xfrm>
            <a:off x="1007809" y="1847926"/>
            <a:ext cx="4736688" cy="2364523"/>
          </a:xfrm>
          <a:prstGeom prst="rect">
            <a:avLst/>
          </a:prstGeom>
        </p:spPr>
        <p:txBody>
          <a:bodyPr/>
          <a:lstStyle>
            <a:lvl1pPr marL="0" indent="0" algn="l">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
        <p:nvSpPr>
          <p:cNvPr id="16" name="Text Placeholder 14">
            <a:extLst>
              <a:ext uri="{FF2B5EF4-FFF2-40B4-BE49-F238E27FC236}">
                <a16:creationId xmlns:a16="http://schemas.microsoft.com/office/drawing/2014/main" id="{0C48034D-B076-164A-9AED-AF57C078D4A7}"/>
              </a:ext>
            </a:extLst>
          </p:cNvPr>
          <p:cNvSpPr>
            <a:spLocks noGrp="1"/>
          </p:cNvSpPr>
          <p:nvPr>
            <p:ph type="body" sz="quarter" idx="16"/>
          </p:nvPr>
        </p:nvSpPr>
        <p:spPr>
          <a:xfrm>
            <a:off x="6447501" y="1847926"/>
            <a:ext cx="4736688" cy="2382837"/>
          </a:xfrm>
          <a:prstGeom prst="rect">
            <a:avLst/>
          </a:prstGeom>
        </p:spPr>
        <p:txBody>
          <a:bodyPr/>
          <a:lstStyle>
            <a:lvl1pPr marL="0" indent="0">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a:lnSpc>
                <a:spcPct val="150000"/>
              </a:lnSpc>
              <a:defRPr sz="1400" b="0" i="0">
                <a:latin typeface="Open Sans" panose="020B0606030504020204" pitchFamily="34" charset="0"/>
                <a:ea typeface="Open Sans" panose="020B0606030504020204" pitchFamily="34" charset="0"/>
                <a:cs typeface="Open Sans" panose="020B0606030504020204" pitchFamily="34" charset="0"/>
              </a:defRPr>
            </a:lvl2pPr>
            <a:lvl3pPr>
              <a:lnSpc>
                <a:spcPct val="150000"/>
              </a:lnSpc>
              <a:defRPr sz="1400" b="0" i="0">
                <a:latin typeface="Open Sans" panose="020B0606030504020204" pitchFamily="34" charset="0"/>
                <a:ea typeface="Open Sans" panose="020B0606030504020204" pitchFamily="34" charset="0"/>
                <a:cs typeface="Open Sans" panose="020B0606030504020204" pitchFamily="34" charset="0"/>
              </a:defRPr>
            </a:lvl3pPr>
            <a:lvl4pPr>
              <a:lnSpc>
                <a:spcPct val="150000"/>
              </a:lnSpc>
              <a:defRPr sz="1400" b="0" i="0">
                <a:latin typeface="Open Sans" panose="020B0606030504020204" pitchFamily="34" charset="0"/>
                <a:ea typeface="Open Sans" panose="020B0606030504020204" pitchFamily="34" charset="0"/>
                <a:cs typeface="Open Sans" panose="020B0606030504020204" pitchFamily="34" charset="0"/>
              </a:defRPr>
            </a:lvl4pPr>
            <a:lvl5pPr>
              <a:lnSpc>
                <a:spcPct val="150000"/>
              </a:lnSpc>
              <a:defRPr sz="1400"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a:t>
            </a:r>
          </a:p>
        </p:txBody>
      </p:sp>
    </p:spTree>
    <p:extLst>
      <p:ext uri="{BB962C8B-B14F-4D97-AF65-F5344CB8AC3E}">
        <p14:creationId xmlns:p14="http://schemas.microsoft.com/office/powerpoint/2010/main" val="40625051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2D8164FF-61C2-44C1-8DAA-0FFE511D0891}"/>
              </a:ext>
            </a:extLst>
          </p:cNvPr>
          <p:cNvSpPr>
            <a:spLocks noGrp="1"/>
          </p:cNvSpPr>
          <p:nvPr>
            <p:ph type="pic" sz="quarter" idx="13"/>
          </p:nvPr>
        </p:nvSpPr>
        <p:spPr>
          <a:xfrm>
            <a:off x="0" y="4671660"/>
            <a:ext cx="12192000" cy="2186340"/>
          </a:xfrm>
        </p:spPr>
        <p:txBody>
          <a:bodyPr/>
          <a:lstStyle/>
          <a:p>
            <a:endParaRPr lang="en-US"/>
          </a:p>
        </p:txBody>
      </p:sp>
      <p:sp>
        <p:nvSpPr>
          <p:cNvPr id="5" name="Text Placeholder 5">
            <a:extLst>
              <a:ext uri="{FF2B5EF4-FFF2-40B4-BE49-F238E27FC236}">
                <a16:creationId xmlns:a16="http://schemas.microsoft.com/office/drawing/2014/main" id="{4A1A2658-EBDA-4028-9920-FD50120DB60D}"/>
              </a:ext>
            </a:extLst>
          </p:cNvPr>
          <p:cNvSpPr>
            <a:spLocks noGrp="1"/>
          </p:cNvSpPr>
          <p:nvPr>
            <p:ph type="body" sz="quarter" idx="12"/>
          </p:nvPr>
        </p:nvSpPr>
        <p:spPr>
          <a:xfrm>
            <a:off x="864080" y="481823"/>
            <a:ext cx="10488710" cy="540707"/>
          </a:xfrm>
        </p:spPr>
        <p:txBody>
          <a:bodyPr>
            <a:normAutofit fontScale="92500" lnSpcReduction="20000"/>
          </a:bodyPr>
          <a:lstStyle>
            <a:lvl1pPr marL="0" indent="0" algn="l">
              <a:buNone/>
              <a:defRPr lang="en-US" sz="3900" b="1" i="0" u="none" strike="noStrike" cap="none" spc="-15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stStyle>
          <a:p>
            <a:r>
              <a:rPr lang="en-US" dirty="0"/>
              <a:t>Need and/or Merit</a:t>
            </a:r>
            <a:r>
              <a:rPr lang="en-US" dirty="0">
                <a:solidFill>
                  <a:schemeClr val="accent1"/>
                </a:solidFill>
              </a:rPr>
              <a:t> Based Aid</a:t>
            </a:r>
          </a:p>
        </p:txBody>
      </p:sp>
      <p:sp>
        <p:nvSpPr>
          <p:cNvPr id="18" name="Text Placeholder 5">
            <a:extLst>
              <a:ext uri="{FF2B5EF4-FFF2-40B4-BE49-F238E27FC236}">
                <a16:creationId xmlns:a16="http://schemas.microsoft.com/office/drawing/2014/main" id="{742A5ADA-6A80-44CD-BAF6-6FAEE3CEC92E}"/>
              </a:ext>
            </a:extLst>
          </p:cNvPr>
          <p:cNvSpPr>
            <a:spLocks noGrp="1"/>
          </p:cNvSpPr>
          <p:nvPr>
            <p:ph type="body" sz="quarter" idx="14" hasCustomPrompt="1"/>
          </p:nvPr>
        </p:nvSpPr>
        <p:spPr>
          <a:xfrm>
            <a:off x="9351377" y="2452012"/>
            <a:ext cx="1484552" cy="375004"/>
          </a:xfrm>
        </p:spPr>
        <p:txBody>
          <a:bodyPr>
            <a:normAutofit fontScale="92500" lnSpcReduction="20000"/>
          </a:bodyPr>
          <a:lstStyle>
            <a:lvl1pPr marL="0" indent="0" algn="l">
              <a:buNone/>
              <a:defRPr lang="en-US" sz="3900" b="1" i="0" u="none" strike="noStrike" cap="none" spc="-15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stStyle>
          <a:p>
            <a:r>
              <a:rPr lang="en-US" dirty="0"/>
              <a:t>= COA</a:t>
            </a:r>
            <a:endParaRPr lang="en-US" dirty="0">
              <a:solidFill>
                <a:schemeClr val="accent1"/>
              </a:solidFill>
            </a:endParaRPr>
          </a:p>
        </p:txBody>
      </p:sp>
      <p:sp>
        <p:nvSpPr>
          <p:cNvPr id="20" name="Text Placeholder 5">
            <a:extLst>
              <a:ext uri="{FF2B5EF4-FFF2-40B4-BE49-F238E27FC236}">
                <a16:creationId xmlns:a16="http://schemas.microsoft.com/office/drawing/2014/main" id="{704BD70D-CF4D-41A5-BB79-431307F10012}"/>
              </a:ext>
            </a:extLst>
          </p:cNvPr>
          <p:cNvSpPr>
            <a:spLocks noGrp="1"/>
          </p:cNvSpPr>
          <p:nvPr>
            <p:ph type="body" sz="quarter" idx="15" hasCustomPrompt="1"/>
          </p:nvPr>
        </p:nvSpPr>
        <p:spPr>
          <a:xfrm>
            <a:off x="3864178" y="2452012"/>
            <a:ext cx="1484552" cy="375004"/>
          </a:xfrm>
        </p:spPr>
        <p:txBody>
          <a:bodyPr>
            <a:normAutofit fontScale="92500" lnSpcReduction="20000"/>
          </a:bodyPr>
          <a:lstStyle>
            <a:lvl1pPr marL="0" indent="0" algn="ctr">
              <a:buNone/>
              <a:defRPr lang="en-US" sz="3900" b="1" i="0" u="none" strike="noStrike" cap="none" spc="-15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stStyle>
          <a:p>
            <a:r>
              <a:rPr lang="en-US" dirty="0"/>
              <a:t>+</a:t>
            </a:r>
            <a:endParaRPr lang="en-US" dirty="0">
              <a:solidFill>
                <a:schemeClr val="accent1"/>
              </a:solidFill>
            </a:endParaRPr>
          </a:p>
        </p:txBody>
      </p:sp>
    </p:spTree>
    <p:extLst>
      <p:ext uri="{BB962C8B-B14F-4D97-AF65-F5344CB8AC3E}">
        <p14:creationId xmlns:p14="http://schemas.microsoft.com/office/powerpoint/2010/main" val="4186711524"/>
      </p:ext>
    </p:extLst>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Paragraph_08">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4690533" y="1"/>
            <a:ext cx="2946400" cy="5731932"/>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864080" y="5995117"/>
            <a:ext cx="10488710" cy="540707"/>
          </a:xfrm>
          <a:prstGeom prst="rect">
            <a:avLst/>
          </a:prstGeom>
        </p:spPr>
        <p:txBody>
          <a:bodyPr/>
          <a:lstStyle>
            <a:lvl1pPr marL="0" indent="0" algn="ctr">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864080" y="670845"/>
            <a:ext cx="3360787" cy="4390244"/>
          </a:xfrm>
          <a:prstGeom prst="rect">
            <a:avLst/>
          </a:prstGeom>
        </p:spPr>
        <p:txBody>
          <a:bodyPr/>
          <a:lstStyle>
            <a:lvl1pPr marL="0" indent="0" algn="l">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
        <p:nvSpPr>
          <p:cNvPr id="8" name="Text Placeholder 7">
            <a:extLst>
              <a:ext uri="{FF2B5EF4-FFF2-40B4-BE49-F238E27FC236}">
                <a16:creationId xmlns:a16="http://schemas.microsoft.com/office/drawing/2014/main" id="{120AD5BA-56A1-FA44-B6CD-10292EF005B0}"/>
              </a:ext>
            </a:extLst>
          </p:cNvPr>
          <p:cNvSpPr>
            <a:spLocks noGrp="1"/>
          </p:cNvSpPr>
          <p:nvPr>
            <p:ph type="body" sz="quarter" idx="15"/>
          </p:nvPr>
        </p:nvSpPr>
        <p:spPr>
          <a:xfrm>
            <a:off x="7992002" y="681819"/>
            <a:ext cx="3360788" cy="4390244"/>
          </a:xfrm>
          <a:prstGeom prst="rect">
            <a:avLst/>
          </a:prstGeom>
        </p:spPr>
        <p:txBody>
          <a:bodyPr/>
          <a:lstStyle>
            <a:lvl1pPr marL="0" indent="0">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2502566693"/>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Journey_0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2532014" y="592529"/>
            <a:ext cx="7127971" cy="542004"/>
          </a:xfrm>
          <a:prstGeom prst="rect">
            <a:avLst/>
          </a:prstGeom>
        </p:spPr>
        <p:txBody>
          <a:bodyPr/>
          <a:lstStyle>
            <a:lvl1pPr marL="0" indent="0" algn="ctr">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2532013" y="1253067"/>
            <a:ext cx="7127971" cy="770467"/>
          </a:xfrm>
          <a:prstGeom prst="rect">
            <a:avLst/>
          </a:prstGeom>
        </p:spPr>
        <p:txBody>
          <a:bodyPr/>
          <a:lstStyle>
            <a:lvl1pPr marL="0" indent="0" algn="ctr">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
        <p:nvSpPr>
          <p:cNvPr id="6" name="Text Placeholder 5">
            <a:extLst>
              <a:ext uri="{FF2B5EF4-FFF2-40B4-BE49-F238E27FC236}">
                <a16:creationId xmlns:a16="http://schemas.microsoft.com/office/drawing/2014/main" id="{06A4A83F-D177-F94F-9762-B99A1339B9AD}"/>
              </a:ext>
            </a:extLst>
          </p:cNvPr>
          <p:cNvSpPr>
            <a:spLocks noGrp="1"/>
          </p:cNvSpPr>
          <p:nvPr>
            <p:ph type="body" sz="quarter" idx="13"/>
          </p:nvPr>
        </p:nvSpPr>
        <p:spPr>
          <a:xfrm>
            <a:off x="694745" y="4453467"/>
            <a:ext cx="2395587"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694745" y="4868333"/>
            <a:ext cx="239558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2" name="Text Placeholder 5">
            <a:extLst>
              <a:ext uri="{FF2B5EF4-FFF2-40B4-BE49-F238E27FC236}">
                <a16:creationId xmlns:a16="http://schemas.microsoft.com/office/drawing/2014/main" id="{EE31822C-D792-7C46-8A0E-3E4E8925FE30}"/>
              </a:ext>
            </a:extLst>
          </p:cNvPr>
          <p:cNvSpPr>
            <a:spLocks noGrp="1"/>
          </p:cNvSpPr>
          <p:nvPr>
            <p:ph type="body" sz="quarter" idx="15"/>
          </p:nvPr>
        </p:nvSpPr>
        <p:spPr>
          <a:xfrm>
            <a:off x="3484273" y="4453467"/>
            <a:ext cx="2395587"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3" name="Text Placeholder 5">
            <a:extLst>
              <a:ext uri="{FF2B5EF4-FFF2-40B4-BE49-F238E27FC236}">
                <a16:creationId xmlns:a16="http://schemas.microsoft.com/office/drawing/2014/main" id="{B08BFC96-8E68-2E49-B936-391C7306C5B5}"/>
              </a:ext>
            </a:extLst>
          </p:cNvPr>
          <p:cNvSpPr>
            <a:spLocks noGrp="1"/>
          </p:cNvSpPr>
          <p:nvPr>
            <p:ph type="body" sz="quarter" idx="16"/>
          </p:nvPr>
        </p:nvSpPr>
        <p:spPr>
          <a:xfrm>
            <a:off x="3484273" y="4868333"/>
            <a:ext cx="239558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4" name="Text Placeholder 5">
            <a:extLst>
              <a:ext uri="{FF2B5EF4-FFF2-40B4-BE49-F238E27FC236}">
                <a16:creationId xmlns:a16="http://schemas.microsoft.com/office/drawing/2014/main" id="{08ECCFA4-4AAF-FF46-8784-3EFAE36742C9}"/>
              </a:ext>
            </a:extLst>
          </p:cNvPr>
          <p:cNvSpPr>
            <a:spLocks noGrp="1"/>
          </p:cNvSpPr>
          <p:nvPr>
            <p:ph type="body" sz="quarter" idx="17"/>
          </p:nvPr>
        </p:nvSpPr>
        <p:spPr>
          <a:xfrm>
            <a:off x="6273801" y="4453467"/>
            <a:ext cx="2395587"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6273801" y="4868333"/>
            <a:ext cx="239558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6" name="Text Placeholder 5">
            <a:extLst>
              <a:ext uri="{FF2B5EF4-FFF2-40B4-BE49-F238E27FC236}">
                <a16:creationId xmlns:a16="http://schemas.microsoft.com/office/drawing/2014/main" id="{F70E7952-B3EB-284E-AF16-0BA81AC8BB8C}"/>
              </a:ext>
            </a:extLst>
          </p:cNvPr>
          <p:cNvSpPr>
            <a:spLocks noGrp="1"/>
          </p:cNvSpPr>
          <p:nvPr>
            <p:ph type="body" sz="quarter" idx="19"/>
          </p:nvPr>
        </p:nvSpPr>
        <p:spPr>
          <a:xfrm>
            <a:off x="9063329" y="4453467"/>
            <a:ext cx="2395587"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7" name="Text Placeholder 5">
            <a:extLst>
              <a:ext uri="{FF2B5EF4-FFF2-40B4-BE49-F238E27FC236}">
                <a16:creationId xmlns:a16="http://schemas.microsoft.com/office/drawing/2014/main" id="{74B85BE8-B7F9-5748-8EB7-3B37F2DEA6E2}"/>
              </a:ext>
            </a:extLst>
          </p:cNvPr>
          <p:cNvSpPr>
            <a:spLocks noGrp="1"/>
          </p:cNvSpPr>
          <p:nvPr>
            <p:ph type="body" sz="quarter" idx="20"/>
          </p:nvPr>
        </p:nvSpPr>
        <p:spPr>
          <a:xfrm>
            <a:off x="9063329" y="4868333"/>
            <a:ext cx="239558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9" name="Text Placeholder 5">
            <a:extLst>
              <a:ext uri="{FF2B5EF4-FFF2-40B4-BE49-F238E27FC236}">
                <a16:creationId xmlns:a16="http://schemas.microsoft.com/office/drawing/2014/main" id="{D7EDA688-53B0-7949-84FA-B4CB5EA4F641}"/>
              </a:ext>
            </a:extLst>
          </p:cNvPr>
          <p:cNvSpPr>
            <a:spLocks noGrp="1"/>
          </p:cNvSpPr>
          <p:nvPr>
            <p:ph type="body" sz="quarter" idx="21"/>
          </p:nvPr>
        </p:nvSpPr>
        <p:spPr>
          <a:xfrm>
            <a:off x="694745" y="4106335"/>
            <a:ext cx="2395587"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0" name="Text Placeholder 5">
            <a:extLst>
              <a:ext uri="{FF2B5EF4-FFF2-40B4-BE49-F238E27FC236}">
                <a16:creationId xmlns:a16="http://schemas.microsoft.com/office/drawing/2014/main" id="{2BFC9AAE-5D82-2446-A068-1C116678E6BF}"/>
              </a:ext>
            </a:extLst>
          </p:cNvPr>
          <p:cNvSpPr>
            <a:spLocks noGrp="1"/>
          </p:cNvSpPr>
          <p:nvPr>
            <p:ph type="body" sz="quarter" idx="22"/>
          </p:nvPr>
        </p:nvSpPr>
        <p:spPr>
          <a:xfrm>
            <a:off x="3484272" y="4106335"/>
            <a:ext cx="2395587"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6273799" y="4106335"/>
            <a:ext cx="2395587"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2" name="Text Placeholder 5">
            <a:extLst>
              <a:ext uri="{FF2B5EF4-FFF2-40B4-BE49-F238E27FC236}">
                <a16:creationId xmlns:a16="http://schemas.microsoft.com/office/drawing/2014/main" id="{01C98F9E-AC00-B84E-A730-0B7C961A4561}"/>
              </a:ext>
            </a:extLst>
          </p:cNvPr>
          <p:cNvSpPr>
            <a:spLocks noGrp="1"/>
          </p:cNvSpPr>
          <p:nvPr>
            <p:ph type="body" sz="quarter" idx="24"/>
          </p:nvPr>
        </p:nvSpPr>
        <p:spPr>
          <a:xfrm>
            <a:off x="9063329" y="4106335"/>
            <a:ext cx="2395587"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838330356"/>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Journey_0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2532014" y="592529"/>
            <a:ext cx="7127971" cy="542004"/>
          </a:xfrm>
          <a:prstGeom prst="rect">
            <a:avLst/>
          </a:prstGeom>
        </p:spPr>
        <p:txBody>
          <a:bodyPr/>
          <a:lstStyle>
            <a:lvl1pPr marL="0" indent="0" algn="ctr">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6" name="Text Placeholder 5">
            <a:extLst>
              <a:ext uri="{FF2B5EF4-FFF2-40B4-BE49-F238E27FC236}">
                <a16:creationId xmlns:a16="http://schemas.microsoft.com/office/drawing/2014/main" id="{06A4A83F-D177-F94F-9762-B99A1339B9AD}"/>
              </a:ext>
            </a:extLst>
          </p:cNvPr>
          <p:cNvSpPr>
            <a:spLocks noGrp="1"/>
          </p:cNvSpPr>
          <p:nvPr>
            <p:ph type="body" sz="quarter" idx="13"/>
          </p:nvPr>
        </p:nvSpPr>
        <p:spPr>
          <a:xfrm>
            <a:off x="2532015" y="2053171"/>
            <a:ext cx="3129360"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2532015" y="2468037"/>
            <a:ext cx="3129360"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4" name="Text Placeholder 5">
            <a:extLst>
              <a:ext uri="{FF2B5EF4-FFF2-40B4-BE49-F238E27FC236}">
                <a16:creationId xmlns:a16="http://schemas.microsoft.com/office/drawing/2014/main" id="{08ECCFA4-4AAF-FF46-8784-3EFAE36742C9}"/>
              </a:ext>
            </a:extLst>
          </p:cNvPr>
          <p:cNvSpPr>
            <a:spLocks noGrp="1"/>
          </p:cNvSpPr>
          <p:nvPr>
            <p:ph type="body" sz="quarter" idx="17"/>
          </p:nvPr>
        </p:nvSpPr>
        <p:spPr>
          <a:xfrm>
            <a:off x="6551500" y="4453467"/>
            <a:ext cx="3108485"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6551500" y="4868333"/>
            <a:ext cx="310848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9" name="Text Placeholder 5">
            <a:extLst>
              <a:ext uri="{FF2B5EF4-FFF2-40B4-BE49-F238E27FC236}">
                <a16:creationId xmlns:a16="http://schemas.microsoft.com/office/drawing/2014/main" id="{D7EDA688-53B0-7949-84FA-B4CB5EA4F641}"/>
              </a:ext>
            </a:extLst>
          </p:cNvPr>
          <p:cNvSpPr>
            <a:spLocks noGrp="1"/>
          </p:cNvSpPr>
          <p:nvPr>
            <p:ph type="body" sz="quarter" idx="21"/>
          </p:nvPr>
        </p:nvSpPr>
        <p:spPr>
          <a:xfrm>
            <a:off x="2532015" y="1706039"/>
            <a:ext cx="3129360"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6551498" y="4106335"/>
            <a:ext cx="3108487"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123029370"/>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Our_Values_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0" y="0"/>
            <a:ext cx="12192000" cy="6858000"/>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845153" y="1371600"/>
            <a:ext cx="10501694" cy="957944"/>
          </a:xfrm>
          <a:prstGeom prst="rect">
            <a:avLst/>
          </a:prstGeom>
        </p:spPr>
        <p:txBody>
          <a:bodyPr/>
          <a:lstStyle>
            <a:lvl1pPr marL="0" indent="0" algn="ctr">
              <a:lnSpc>
                <a:spcPct val="100000"/>
              </a:lnSpc>
              <a:buNone/>
              <a:defRPr sz="72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6" name="Text Placeholder 5">
            <a:extLst>
              <a:ext uri="{FF2B5EF4-FFF2-40B4-BE49-F238E27FC236}">
                <a16:creationId xmlns:a16="http://schemas.microsoft.com/office/drawing/2014/main" id="{AACC5E69-2B0F-BB4F-9C3F-4579A2D1D0BF}"/>
              </a:ext>
            </a:extLst>
          </p:cNvPr>
          <p:cNvSpPr>
            <a:spLocks noGrp="1"/>
          </p:cNvSpPr>
          <p:nvPr>
            <p:ph type="body" sz="quarter" idx="23"/>
          </p:nvPr>
        </p:nvSpPr>
        <p:spPr>
          <a:xfrm>
            <a:off x="845153" y="3909182"/>
            <a:ext cx="3005186"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7" name="Text Placeholder 5">
            <a:extLst>
              <a:ext uri="{FF2B5EF4-FFF2-40B4-BE49-F238E27FC236}">
                <a16:creationId xmlns:a16="http://schemas.microsoft.com/office/drawing/2014/main" id="{D9977805-FEC8-B745-9D4F-B88465724378}"/>
              </a:ext>
            </a:extLst>
          </p:cNvPr>
          <p:cNvSpPr>
            <a:spLocks noGrp="1"/>
          </p:cNvSpPr>
          <p:nvPr>
            <p:ph type="body" sz="quarter" idx="25"/>
          </p:nvPr>
        </p:nvSpPr>
        <p:spPr>
          <a:xfrm>
            <a:off x="4591412" y="3909182"/>
            <a:ext cx="3005186"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3142A099-07BB-654F-9E18-63C5DA7D801C}"/>
              </a:ext>
            </a:extLst>
          </p:cNvPr>
          <p:cNvSpPr>
            <a:spLocks noGrp="1"/>
          </p:cNvSpPr>
          <p:nvPr>
            <p:ph type="body" sz="quarter" idx="27"/>
          </p:nvPr>
        </p:nvSpPr>
        <p:spPr>
          <a:xfrm>
            <a:off x="8341663" y="3909182"/>
            <a:ext cx="3005184"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9" name="Text Placeholder 5">
            <a:extLst>
              <a:ext uri="{FF2B5EF4-FFF2-40B4-BE49-F238E27FC236}">
                <a16:creationId xmlns:a16="http://schemas.microsoft.com/office/drawing/2014/main" id="{2892348E-44EB-734C-BEB9-F0EBDFB115D3}"/>
              </a:ext>
            </a:extLst>
          </p:cNvPr>
          <p:cNvSpPr>
            <a:spLocks noGrp="1"/>
          </p:cNvSpPr>
          <p:nvPr>
            <p:ph type="body" sz="quarter" idx="29"/>
          </p:nvPr>
        </p:nvSpPr>
        <p:spPr>
          <a:xfrm>
            <a:off x="845153" y="4932439"/>
            <a:ext cx="3005186"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10" name="Text Placeholder 5">
            <a:extLst>
              <a:ext uri="{FF2B5EF4-FFF2-40B4-BE49-F238E27FC236}">
                <a16:creationId xmlns:a16="http://schemas.microsoft.com/office/drawing/2014/main" id="{4E9215AF-39EB-3A4D-941F-743C0162EFDB}"/>
              </a:ext>
            </a:extLst>
          </p:cNvPr>
          <p:cNvSpPr>
            <a:spLocks noGrp="1"/>
          </p:cNvSpPr>
          <p:nvPr>
            <p:ph type="body" sz="quarter" idx="30"/>
          </p:nvPr>
        </p:nvSpPr>
        <p:spPr>
          <a:xfrm>
            <a:off x="4591412" y="4932439"/>
            <a:ext cx="3005186"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11" name="Text Placeholder 5">
            <a:extLst>
              <a:ext uri="{FF2B5EF4-FFF2-40B4-BE49-F238E27FC236}">
                <a16:creationId xmlns:a16="http://schemas.microsoft.com/office/drawing/2014/main" id="{ABF16C32-5E81-5447-85CB-BD4F9DF8E8BF}"/>
              </a:ext>
            </a:extLst>
          </p:cNvPr>
          <p:cNvSpPr>
            <a:spLocks noGrp="1"/>
          </p:cNvSpPr>
          <p:nvPr>
            <p:ph type="body" sz="quarter" idx="31"/>
          </p:nvPr>
        </p:nvSpPr>
        <p:spPr>
          <a:xfrm>
            <a:off x="8341663" y="4932439"/>
            <a:ext cx="3005184"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585795957"/>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eam_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3994237" y="0"/>
            <a:ext cx="2179791" cy="3021178"/>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1" y="2191513"/>
            <a:ext cx="2745905" cy="1284426"/>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597140" y="3569480"/>
            <a:ext cx="2745905" cy="1346199"/>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5609500" y="2499528"/>
            <a:ext cx="1997652" cy="216561"/>
          </a:xfrm>
          <a:prstGeom prst="rect">
            <a:avLst/>
          </a:prstGeom>
        </p:spPr>
        <p:txBody>
          <a:bodyPr/>
          <a:lstStyle>
            <a:lvl1pPr marL="0" indent="0">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5609498" y="2215017"/>
            <a:ext cx="1997654" cy="25501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23" name="Picture Placeholder 4">
            <a:extLst>
              <a:ext uri="{FF2B5EF4-FFF2-40B4-BE49-F238E27FC236}">
                <a16:creationId xmlns:a16="http://schemas.microsoft.com/office/drawing/2014/main" id="{57C788BA-402C-DF49-9125-D0834E57B71F}"/>
              </a:ext>
            </a:extLst>
          </p:cNvPr>
          <p:cNvSpPr>
            <a:spLocks noGrp="1"/>
          </p:cNvSpPr>
          <p:nvPr>
            <p:ph type="pic" sz="quarter" idx="33"/>
          </p:nvPr>
        </p:nvSpPr>
        <p:spPr>
          <a:xfrm>
            <a:off x="8132517" y="0"/>
            <a:ext cx="2179791" cy="3021178"/>
          </a:xfrm>
          <a:prstGeom prst="rect">
            <a:avLst/>
          </a:prstGeom>
          <a:solidFill>
            <a:schemeClr val="bg1">
              <a:lumMod val="50000"/>
            </a:schemeClr>
          </a:solidFill>
        </p:spPr>
        <p:txBody>
          <a:bodyPr/>
          <a:lstStyle/>
          <a:p>
            <a:endParaRPr lang="en-US"/>
          </a:p>
        </p:txBody>
      </p:sp>
      <p:sp>
        <p:nvSpPr>
          <p:cNvPr id="27" name="Picture Placeholder 4">
            <a:extLst>
              <a:ext uri="{FF2B5EF4-FFF2-40B4-BE49-F238E27FC236}">
                <a16:creationId xmlns:a16="http://schemas.microsoft.com/office/drawing/2014/main" id="{693E367C-A9B6-0D4C-A8EE-FC6DEAD41EC5}"/>
              </a:ext>
            </a:extLst>
          </p:cNvPr>
          <p:cNvSpPr>
            <a:spLocks noGrp="1"/>
          </p:cNvSpPr>
          <p:nvPr>
            <p:ph type="pic" sz="quarter" idx="37"/>
          </p:nvPr>
        </p:nvSpPr>
        <p:spPr>
          <a:xfrm>
            <a:off x="3994237" y="3836822"/>
            <a:ext cx="2179791" cy="3021178"/>
          </a:xfrm>
          <a:prstGeom prst="rect">
            <a:avLst/>
          </a:prstGeom>
          <a:solidFill>
            <a:schemeClr val="bg1">
              <a:lumMod val="50000"/>
            </a:schemeClr>
          </a:solidFill>
        </p:spPr>
        <p:txBody>
          <a:bodyPr/>
          <a:lstStyle/>
          <a:p>
            <a:endParaRPr lang="en-US"/>
          </a:p>
        </p:txBody>
      </p:sp>
      <p:sp>
        <p:nvSpPr>
          <p:cNvPr id="31" name="Picture Placeholder 4">
            <a:extLst>
              <a:ext uri="{FF2B5EF4-FFF2-40B4-BE49-F238E27FC236}">
                <a16:creationId xmlns:a16="http://schemas.microsoft.com/office/drawing/2014/main" id="{D55A7EDB-C41A-7249-A258-C820BEEC67FD}"/>
              </a:ext>
            </a:extLst>
          </p:cNvPr>
          <p:cNvSpPr>
            <a:spLocks noGrp="1"/>
          </p:cNvSpPr>
          <p:nvPr>
            <p:ph type="pic" sz="quarter" idx="41"/>
          </p:nvPr>
        </p:nvSpPr>
        <p:spPr>
          <a:xfrm>
            <a:off x="8132517" y="3836822"/>
            <a:ext cx="2179791" cy="3021178"/>
          </a:xfrm>
          <a:prstGeom prst="rect">
            <a:avLst/>
          </a:prstGeom>
          <a:solidFill>
            <a:schemeClr val="bg1">
              <a:lumMod val="50000"/>
            </a:schemeClr>
          </a:solidFill>
        </p:spPr>
        <p:txBody>
          <a:bodyPr/>
          <a:lstStyle/>
          <a:p>
            <a:endParaRPr lang="en-US"/>
          </a:p>
        </p:txBody>
      </p:sp>
      <p:sp>
        <p:nvSpPr>
          <p:cNvPr id="38" name="Text Placeholder 5">
            <a:extLst>
              <a:ext uri="{FF2B5EF4-FFF2-40B4-BE49-F238E27FC236}">
                <a16:creationId xmlns:a16="http://schemas.microsoft.com/office/drawing/2014/main" id="{AFF2703A-A663-BC40-A001-82AE56A5CE80}"/>
              </a:ext>
            </a:extLst>
          </p:cNvPr>
          <p:cNvSpPr>
            <a:spLocks noGrp="1"/>
          </p:cNvSpPr>
          <p:nvPr>
            <p:ph type="body" sz="quarter" idx="45"/>
          </p:nvPr>
        </p:nvSpPr>
        <p:spPr>
          <a:xfrm>
            <a:off x="9747780" y="2499528"/>
            <a:ext cx="1997652" cy="216561"/>
          </a:xfrm>
          <a:prstGeom prst="rect">
            <a:avLst/>
          </a:prstGeom>
        </p:spPr>
        <p:txBody>
          <a:bodyPr/>
          <a:lstStyle>
            <a:lvl1pPr marL="0" indent="0">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39" name="Text Placeholder 5">
            <a:extLst>
              <a:ext uri="{FF2B5EF4-FFF2-40B4-BE49-F238E27FC236}">
                <a16:creationId xmlns:a16="http://schemas.microsoft.com/office/drawing/2014/main" id="{8DD7D00F-1151-4149-A0CB-91134C266BAA}"/>
              </a:ext>
            </a:extLst>
          </p:cNvPr>
          <p:cNvSpPr>
            <a:spLocks noGrp="1"/>
          </p:cNvSpPr>
          <p:nvPr>
            <p:ph type="body" sz="quarter" idx="46"/>
          </p:nvPr>
        </p:nvSpPr>
        <p:spPr>
          <a:xfrm>
            <a:off x="9747778" y="2215017"/>
            <a:ext cx="1997654" cy="25501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41" name="Text Placeholder 5">
            <a:extLst>
              <a:ext uri="{FF2B5EF4-FFF2-40B4-BE49-F238E27FC236}">
                <a16:creationId xmlns:a16="http://schemas.microsoft.com/office/drawing/2014/main" id="{74FF90B2-B1DF-3441-92FA-BFD158D99767}"/>
              </a:ext>
            </a:extLst>
          </p:cNvPr>
          <p:cNvSpPr>
            <a:spLocks noGrp="1"/>
          </p:cNvSpPr>
          <p:nvPr>
            <p:ph type="body" sz="quarter" idx="48"/>
          </p:nvPr>
        </p:nvSpPr>
        <p:spPr>
          <a:xfrm>
            <a:off x="5609498" y="6353843"/>
            <a:ext cx="1997652" cy="216561"/>
          </a:xfrm>
          <a:prstGeom prst="rect">
            <a:avLst/>
          </a:prstGeom>
        </p:spPr>
        <p:txBody>
          <a:bodyPr/>
          <a:lstStyle>
            <a:lvl1pPr marL="0" indent="0">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42" name="Text Placeholder 5">
            <a:extLst>
              <a:ext uri="{FF2B5EF4-FFF2-40B4-BE49-F238E27FC236}">
                <a16:creationId xmlns:a16="http://schemas.microsoft.com/office/drawing/2014/main" id="{6C32DBF6-A21D-D547-846E-03E26DC3A450}"/>
              </a:ext>
            </a:extLst>
          </p:cNvPr>
          <p:cNvSpPr>
            <a:spLocks noGrp="1"/>
          </p:cNvSpPr>
          <p:nvPr>
            <p:ph type="body" sz="quarter" idx="49"/>
          </p:nvPr>
        </p:nvSpPr>
        <p:spPr>
          <a:xfrm>
            <a:off x="5609496" y="6069332"/>
            <a:ext cx="1997654" cy="25501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45" name="Text Placeholder 5">
            <a:extLst>
              <a:ext uri="{FF2B5EF4-FFF2-40B4-BE49-F238E27FC236}">
                <a16:creationId xmlns:a16="http://schemas.microsoft.com/office/drawing/2014/main" id="{E1CA115B-7DE9-CC4C-83D2-EE11CD00CA99}"/>
              </a:ext>
            </a:extLst>
          </p:cNvPr>
          <p:cNvSpPr>
            <a:spLocks noGrp="1"/>
          </p:cNvSpPr>
          <p:nvPr>
            <p:ph type="body" sz="quarter" idx="51"/>
          </p:nvPr>
        </p:nvSpPr>
        <p:spPr>
          <a:xfrm>
            <a:off x="9747778" y="6353843"/>
            <a:ext cx="1997652" cy="216561"/>
          </a:xfrm>
          <a:prstGeom prst="rect">
            <a:avLst/>
          </a:prstGeom>
        </p:spPr>
        <p:txBody>
          <a:bodyPr/>
          <a:lstStyle>
            <a:lvl1pPr marL="0" indent="0">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46" name="Text Placeholder 5">
            <a:extLst>
              <a:ext uri="{FF2B5EF4-FFF2-40B4-BE49-F238E27FC236}">
                <a16:creationId xmlns:a16="http://schemas.microsoft.com/office/drawing/2014/main" id="{4E3874BD-7CED-BB40-9CE5-B68E15FEA8B6}"/>
              </a:ext>
            </a:extLst>
          </p:cNvPr>
          <p:cNvSpPr>
            <a:spLocks noGrp="1"/>
          </p:cNvSpPr>
          <p:nvPr>
            <p:ph type="body" sz="quarter" idx="52"/>
          </p:nvPr>
        </p:nvSpPr>
        <p:spPr>
          <a:xfrm>
            <a:off x="9747776" y="6069332"/>
            <a:ext cx="1997654" cy="25501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4044045350"/>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eam_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3478161" y="737419"/>
            <a:ext cx="5235677" cy="635936"/>
          </a:xfrm>
          <a:prstGeom prst="rect">
            <a:avLst/>
          </a:prstGeom>
        </p:spPr>
        <p:txBody>
          <a:bodyPr/>
          <a:lstStyle>
            <a:lvl1pPr marL="0" indent="0" algn="ctr">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3478161" y="1468110"/>
            <a:ext cx="5235678" cy="810800"/>
          </a:xfrm>
          <a:prstGeom prst="rect">
            <a:avLst/>
          </a:prstGeom>
        </p:spPr>
        <p:txBody>
          <a:bodyPr/>
          <a:lstStyle>
            <a:lvl1pPr marL="0" indent="0" algn="ctr">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867556" y="5434457"/>
            <a:ext cx="2286572" cy="216561"/>
          </a:xfrm>
          <a:prstGeom prst="rect">
            <a:avLst/>
          </a:prstGeom>
        </p:spPr>
        <p:txBody>
          <a:bodyPr/>
          <a:lstStyle>
            <a:lvl1pPr marL="0" indent="0" algn="ctr">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867554" y="5149946"/>
            <a:ext cx="2286574" cy="255014"/>
          </a:xfrm>
          <a:prstGeom prst="rect">
            <a:avLst/>
          </a:prstGeom>
        </p:spPr>
        <p:txBody>
          <a:bodyPr/>
          <a:lstStyle>
            <a:lvl1pPr marL="0" indent="0" algn="ctr">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3" name="Picture Placeholder 2">
            <a:extLst>
              <a:ext uri="{FF2B5EF4-FFF2-40B4-BE49-F238E27FC236}">
                <a16:creationId xmlns:a16="http://schemas.microsoft.com/office/drawing/2014/main" id="{EF106ACC-C098-7A43-8A3B-FE7748A28618}"/>
              </a:ext>
            </a:extLst>
          </p:cNvPr>
          <p:cNvSpPr>
            <a:spLocks noGrp="1"/>
          </p:cNvSpPr>
          <p:nvPr>
            <p:ph type="pic" sz="quarter" idx="53"/>
          </p:nvPr>
        </p:nvSpPr>
        <p:spPr>
          <a:xfrm>
            <a:off x="1015479" y="2969711"/>
            <a:ext cx="1990725" cy="1990725"/>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18" name="Picture Placeholder 2">
            <a:extLst>
              <a:ext uri="{FF2B5EF4-FFF2-40B4-BE49-F238E27FC236}">
                <a16:creationId xmlns:a16="http://schemas.microsoft.com/office/drawing/2014/main" id="{E3A777AD-41D2-5E49-9EF3-5CA5849340C1}"/>
              </a:ext>
            </a:extLst>
          </p:cNvPr>
          <p:cNvSpPr>
            <a:spLocks noGrp="1"/>
          </p:cNvSpPr>
          <p:nvPr>
            <p:ph type="pic" sz="quarter" idx="54"/>
          </p:nvPr>
        </p:nvSpPr>
        <p:spPr>
          <a:xfrm>
            <a:off x="3740847" y="2969711"/>
            <a:ext cx="1990725" cy="1990725"/>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19" name="Text Placeholder 5">
            <a:extLst>
              <a:ext uri="{FF2B5EF4-FFF2-40B4-BE49-F238E27FC236}">
                <a16:creationId xmlns:a16="http://schemas.microsoft.com/office/drawing/2014/main" id="{8C3A9FE2-98B5-1E4B-87A1-E62C028B52E9}"/>
              </a:ext>
            </a:extLst>
          </p:cNvPr>
          <p:cNvSpPr>
            <a:spLocks noGrp="1"/>
          </p:cNvSpPr>
          <p:nvPr>
            <p:ph type="body" sz="quarter" idx="55"/>
          </p:nvPr>
        </p:nvSpPr>
        <p:spPr>
          <a:xfrm>
            <a:off x="3592924" y="5434457"/>
            <a:ext cx="2286572" cy="216561"/>
          </a:xfrm>
          <a:prstGeom prst="rect">
            <a:avLst/>
          </a:prstGeom>
        </p:spPr>
        <p:txBody>
          <a:bodyPr/>
          <a:lstStyle>
            <a:lvl1pPr marL="0" indent="0" algn="ctr">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0" name="Text Placeholder 5">
            <a:extLst>
              <a:ext uri="{FF2B5EF4-FFF2-40B4-BE49-F238E27FC236}">
                <a16:creationId xmlns:a16="http://schemas.microsoft.com/office/drawing/2014/main" id="{699ABE28-FD53-D04A-A527-2378B3940D4F}"/>
              </a:ext>
            </a:extLst>
          </p:cNvPr>
          <p:cNvSpPr>
            <a:spLocks noGrp="1"/>
          </p:cNvSpPr>
          <p:nvPr>
            <p:ph type="body" sz="quarter" idx="56"/>
          </p:nvPr>
        </p:nvSpPr>
        <p:spPr>
          <a:xfrm>
            <a:off x="3592922" y="5149946"/>
            <a:ext cx="2286574" cy="255014"/>
          </a:xfrm>
          <a:prstGeom prst="rect">
            <a:avLst/>
          </a:prstGeom>
        </p:spPr>
        <p:txBody>
          <a:bodyPr/>
          <a:lstStyle>
            <a:lvl1pPr marL="0" indent="0" algn="ctr">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24" name="Picture Placeholder 2">
            <a:extLst>
              <a:ext uri="{FF2B5EF4-FFF2-40B4-BE49-F238E27FC236}">
                <a16:creationId xmlns:a16="http://schemas.microsoft.com/office/drawing/2014/main" id="{58935015-44BB-2441-90DC-C2E732893491}"/>
              </a:ext>
            </a:extLst>
          </p:cNvPr>
          <p:cNvSpPr>
            <a:spLocks noGrp="1"/>
          </p:cNvSpPr>
          <p:nvPr>
            <p:ph type="pic" sz="quarter" idx="57"/>
          </p:nvPr>
        </p:nvSpPr>
        <p:spPr>
          <a:xfrm>
            <a:off x="6466215" y="2969711"/>
            <a:ext cx="1990725" cy="1990725"/>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25" name="Text Placeholder 5">
            <a:extLst>
              <a:ext uri="{FF2B5EF4-FFF2-40B4-BE49-F238E27FC236}">
                <a16:creationId xmlns:a16="http://schemas.microsoft.com/office/drawing/2014/main" id="{84569264-AFA6-7449-8793-D1A090BFAD6D}"/>
              </a:ext>
            </a:extLst>
          </p:cNvPr>
          <p:cNvSpPr>
            <a:spLocks noGrp="1"/>
          </p:cNvSpPr>
          <p:nvPr>
            <p:ph type="body" sz="quarter" idx="58"/>
          </p:nvPr>
        </p:nvSpPr>
        <p:spPr>
          <a:xfrm>
            <a:off x="6318292" y="5434457"/>
            <a:ext cx="2286572" cy="216561"/>
          </a:xfrm>
          <a:prstGeom prst="rect">
            <a:avLst/>
          </a:prstGeom>
        </p:spPr>
        <p:txBody>
          <a:bodyPr/>
          <a:lstStyle>
            <a:lvl1pPr marL="0" indent="0" algn="ctr">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6" name="Text Placeholder 5">
            <a:extLst>
              <a:ext uri="{FF2B5EF4-FFF2-40B4-BE49-F238E27FC236}">
                <a16:creationId xmlns:a16="http://schemas.microsoft.com/office/drawing/2014/main" id="{44E39E46-F828-944F-A38B-92C4D65774CB}"/>
              </a:ext>
            </a:extLst>
          </p:cNvPr>
          <p:cNvSpPr>
            <a:spLocks noGrp="1"/>
          </p:cNvSpPr>
          <p:nvPr>
            <p:ph type="body" sz="quarter" idx="59"/>
          </p:nvPr>
        </p:nvSpPr>
        <p:spPr>
          <a:xfrm>
            <a:off x="6318290" y="5149946"/>
            <a:ext cx="2286574" cy="255014"/>
          </a:xfrm>
          <a:prstGeom prst="rect">
            <a:avLst/>
          </a:prstGeom>
        </p:spPr>
        <p:txBody>
          <a:bodyPr/>
          <a:lstStyle>
            <a:lvl1pPr marL="0" indent="0" algn="ctr">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28" name="Picture Placeholder 2">
            <a:extLst>
              <a:ext uri="{FF2B5EF4-FFF2-40B4-BE49-F238E27FC236}">
                <a16:creationId xmlns:a16="http://schemas.microsoft.com/office/drawing/2014/main" id="{674EBE3D-F452-7C4C-A318-025BC2E77EA7}"/>
              </a:ext>
            </a:extLst>
          </p:cNvPr>
          <p:cNvSpPr>
            <a:spLocks noGrp="1"/>
          </p:cNvSpPr>
          <p:nvPr>
            <p:ph type="pic" sz="quarter" idx="60"/>
          </p:nvPr>
        </p:nvSpPr>
        <p:spPr>
          <a:xfrm>
            <a:off x="9191583" y="2969711"/>
            <a:ext cx="1990725" cy="1990725"/>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29" name="Text Placeholder 5">
            <a:extLst>
              <a:ext uri="{FF2B5EF4-FFF2-40B4-BE49-F238E27FC236}">
                <a16:creationId xmlns:a16="http://schemas.microsoft.com/office/drawing/2014/main" id="{0E7FB966-B40D-0C4F-B918-B6916CDED36D}"/>
              </a:ext>
            </a:extLst>
          </p:cNvPr>
          <p:cNvSpPr>
            <a:spLocks noGrp="1"/>
          </p:cNvSpPr>
          <p:nvPr>
            <p:ph type="body" sz="quarter" idx="61"/>
          </p:nvPr>
        </p:nvSpPr>
        <p:spPr>
          <a:xfrm>
            <a:off x="9043660" y="5434457"/>
            <a:ext cx="2286572" cy="216561"/>
          </a:xfrm>
          <a:prstGeom prst="rect">
            <a:avLst/>
          </a:prstGeom>
        </p:spPr>
        <p:txBody>
          <a:bodyPr/>
          <a:lstStyle>
            <a:lvl1pPr marL="0" indent="0" algn="ctr">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30" name="Text Placeholder 5">
            <a:extLst>
              <a:ext uri="{FF2B5EF4-FFF2-40B4-BE49-F238E27FC236}">
                <a16:creationId xmlns:a16="http://schemas.microsoft.com/office/drawing/2014/main" id="{760FF931-BB22-BE41-A167-990CDAC4C913}"/>
              </a:ext>
            </a:extLst>
          </p:cNvPr>
          <p:cNvSpPr>
            <a:spLocks noGrp="1"/>
          </p:cNvSpPr>
          <p:nvPr>
            <p:ph type="body" sz="quarter" idx="62"/>
          </p:nvPr>
        </p:nvSpPr>
        <p:spPr>
          <a:xfrm>
            <a:off x="9043658" y="5149946"/>
            <a:ext cx="2286574" cy="255014"/>
          </a:xfrm>
          <a:prstGeom prst="rect">
            <a:avLst/>
          </a:prstGeom>
        </p:spPr>
        <p:txBody>
          <a:bodyPr/>
          <a:lstStyle>
            <a:lvl1pPr marL="0" indent="0" algn="ctr">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2889684765"/>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Our_Services_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0" y="990601"/>
            <a:ext cx="8276696" cy="1440872"/>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597140" y="4716067"/>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597138" y="4301201"/>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4" name="Text Placeholder 5">
            <a:extLst>
              <a:ext uri="{FF2B5EF4-FFF2-40B4-BE49-F238E27FC236}">
                <a16:creationId xmlns:a16="http://schemas.microsoft.com/office/drawing/2014/main" id="{08A9B1E5-332A-E94E-9466-3EBBF6801BEC}"/>
              </a:ext>
            </a:extLst>
          </p:cNvPr>
          <p:cNvSpPr>
            <a:spLocks noGrp="1"/>
          </p:cNvSpPr>
          <p:nvPr>
            <p:ph type="body" sz="quarter" idx="24"/>
          </p:nvPr>
        </p:nvSpPr>
        <p:spPr>
          <a:xfrm>
            <a:off x="4411182" y="4716067"/>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5" name="Text Placeholder 5">
            <a:extLst>
              <a:ext uri="{FF2B5EF4-FFF2-40B4-BE49-F238E27FC236}">
                <a16:creationId xmlns:a16="http://schemas.microsoft.com/office/drawing/2014/main" id="{98B32AD2-E380-1341-85C7-BD6861ADC272}"/>
              </a:ext>
            </a:extLst>
          </p:cNvPr>
          <p:cNvSpPr>
            <a:spLocks noGrp="1"/>
          </p:cNvSpPr>
          <p:nvPr>
            <p:ph type="body" sz="quarter" idx="25"/>
          </p:nvPr>
        </p:nvSpPr>
        <p:spPr>
          <a:xfrm>
            <a:off x="4411180" y="4301201"/>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6" name="Text Placeholder 5">
            <a:extLst>
              <a:ext uri="{FF2B5EF4-FFF2-40B4-BE49-F238E27FC236}">
                <a16:creationId xmlns:a16="http://schemas.microsoft.com/office/drawing/2014/main" id="{1BE5C736-9308-9E4F-92E8-27A4B2B4445F}"/>
              </a:ext>
            </a:extLst>
          </p:cNvPr>
          <p:cNvSpPr>
            <a:spLocks noGrp="1"/>
          </p:cNvSpPr>
          <p:nvPr>
            <p:ph type="body" sz="quarter" idx="26"/>
          </p:nvPr>
        </p:nvSpPr>
        <p:spPr>
          <a:xfrm>
            <a:off x="8225225" y="4716067"/>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7" name="Text Placeholder 5">
            <a:extLst>
              <a:ext uri="{FF2B5EF4-FFF2-40B4-BE49-F238E27FC236}">
                <a16:creationId xmlns:a16="http://schemas.microsoft.com/office/drawing/2014/main" id="{BF05E07D-47E7-C248-A0B6-1151EF6B9920}"/>
              </a:ext>
            </a:extLst>
          </p:cNvPr>
          <p:cNvSpPr>
            <a:spLocks noGrp="1"/>
          </p:cNvSpPr>
          <p:nvPr>
            <p:ph type="body" sz="quarter" idx="27"/>
          </p:nvPr>
        </p:nvSpPr>
        <p:spPr>
          <a:xfrm>
            <a:off x="8225223" y="4301201"/>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3690082413"/>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Our_Services_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599162" y="701061"/>
            <a:ext cx="8993669" cy="1440872"/>
          </a:xfrm>
          <a:prstGeom prst="rect">
            <a:avLst/>
          </a:prstGeom>
        </p:spPr>
        <p:txBody>
          <a:bodyPr/>
          <a:lstStyle>
            <a:lvl1pPr marL="0" indent="0" algn="ctr">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732222" y="4937739"/>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732220" y="4554046"/>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4" name="Text Placeholder 5">
            <a:extLst>
              <a:ext uri="{FF2B5EF4-FFF2-40B4-BE49-F238E27FC236}">
                <a16:creationId xmlns:a16="http://schemas.microsoft.com/office/drawing/2014/main" id="{08A9B1E5-332A-E94E-9466-3EBBF6801BEC}"/>
              </a:ext>
            </a:extLst>
          </p:cNvPr>
          <p:cNvSpPr>
            <a:spLocks noGrp="1"/>
          </p:cNvSpPr>
          <p:nvPr>
            <p:ph type="body" sz="quarter" idx="24"/>
          </p:nvPr>
        </p:nvSpPr>
        <p:spPr>
          <a:xfrm>
            <a:off x="4411182" y="4937739"/>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5" name="Text Placeholder 5">
            <a:extLst>
              <a:ext uri="{FF2B5EF4-FFF2-40B4-BE49-F238E27FC236}">
                <a16:creationId xmlns:a16="http://schemas.microsoft.com/office/drawing/2014/main" id="{98B32AD2-E380-1341-85C7-BD6861ADC272}"/>
              </a:ext>
            </a:extLst>
          </p:cNvPr>
          <p:cNvSpPr>
            <a:spLocks noGrp="1"/>
          </p:cNvSpPr>
          <p:nvPr>
            <p:ph type="body" sz="quarter" idx="25"/>
          </p:nvPr>
        </p:nvSpPr>
        <p:spPr>
          <a:xfrm>
            <a:off x="4411180" y="4554046"/>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6" name="Text Placeholder 5">
            <a:extLst>
              <a:ext uri="{FF2B5EF4-FFF2-40B4-BE49-F238E27FC236}">
                <a16:creationId xmlns:a16="http://schemas.microsoft.com/office/drawing/2014/main" id="{1BE5C736-9308-9E4F-92E8-27A4B2B4445F}"/>
              </a:ext>
            </a:extLst>
          </p:cNvPr>
          <p:cNvSpPr>
            <a:spLocks noGrp="1"/>
          </p:cNvSpPr>
          <p:nvPr>
            <p:ph type="body" sz="quarter" idx="26"/>
          </p:nvPr>
        </p:nvSpPr>
        <p:spPr>
          <a:xfrm>
            <a:off x="8090140" y="4937739"/>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7" name="Text Placeholder 5">
            <a:extLst>
              <a:ext uri="{FF2B5EF4-FFF2-40B4-BE49-F238E27FC236}">
                <a16:creationId xmlns:a16="http://schemas.microsoft.com/office/drawing/2014/main" id="{BF05E07D-47E7-C248-A0B6-1151EF6B9920}"/>
              </a:ext>
            </a:extLst>
          </p:cNvPr>
          <p:cNvSpPr>
            <a:spLocks noGrp="1"/>
          </p:cNvSpPr>
          <p:nvPr>
            <p:ph type="body" sz="quarter" idx="27"/>
          </p:nvPr>
        </p:nvSpPr>
        <p:spPr>
          <a:xfrm>
            <a:off x="8090138" y="4554046"/>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3" name="Picture Placeholder 2">
            <a:extLst>
              <a:ext uri="{FF2B5EF4-FFF2-40B4-BE49-F238E27FC236}">
                <a16:creationId xmlns:a16="http://schemas.microsoft.com/office/drawing/2014/main" id="{AF5D3639-BD83-7E4B-BB08-98E6FB67686C}"/>
              </a:ext>
            </a:extLst>
          </p:cNvPr>
          <p:cNvSpPr>
            <a:spLocks noGrp="1"/>
          </p:cNvSpPr>
          <p:nvPr>
            <p:ph type="pic" sz="quarter" idx="28"/>
          </p:nvPr>
        </p:nvSpPr>
        <p:spPr>
          <a:xfrm>
            <a:off x="731838" y="2941530"/>
            <a:ext cx="3370262" cy="1440872"/>
          </a:xfrm>
          <a:prstGeom prst="rect">
            <a:avLst/>
          </a:prstGeom>
          <a:solidFill>
            <a:schemeClr val="bg1">
              <a:lumMod val="85000"/>
            </a:schemeClr>
          </a:solidFill>
        </p:spPr>
        <p:txBody>
          <a:bodyPr/>
          <a:lstStyle/>
          <a:p>
            <a:endParaRPr lang="en-US"/>
          </a:p>
        </p:txBody>
      </p:sp>
      <p:sp>
        <p:nvSpPr>
          <p:cNvPr id="11" name="Picture Placeholder 2">
            <a:extLst>
              <a:ext uri="{FF2B5EF4-FFF2-40B4-BE49-F238E27FC236}">
                <a16:creationId xmlns:a16="http://schemas.microsoft.com/office/drawing/2014/main" id="{F638FB68-FA7F-5846-9887-CF6054F297A8}"/>
              </a:ext>
            </a:extLst>
          </p:cNvPr>
          <p:cNvSpPr>
            <a:spLocks noGrp="1"/>
          </p:cNvSpPr>
          <p:nvPr>
            <p:ph type="pic" sz="quarter" idx="29"/>
          </p:nvPr>
        </p:nvSpPr>
        <p:spPr>
          <a:xfrm>
            <a:off x="4410553" y="2941530"/>
            <a:ext cx="3370262" cy="1440872"/>
          </a:xfrm>
          <a:prstGeom prst="rect">
            <a:avLst/>
          </a:prstGeom>
          <a:solidFill>
            <a:schemeClr val="bg1">
              <a:lumMod val="85000"/>
            </a:schemeClr>
          </a:solidFill>
        </p:spPr>
        <p:txBody>
          <a:bodyPr/>
          <a:lstStyle/>
          <a:p>
            <a:endParaRPr lang="en-US"/>
          </a:p>
        </p:txBody>
      </p:sp>
      <p:sp>
        <p:nvSpPr>
          <p:cNvPr id="12" name="Picture Placeholder 2">
            <a:extLst>
              <a:ext uri="{FF2B5EF4-FFF2-40B4-BE49-F238E27FC236}">
                <a16:creationId xmlns:a16="http://schemas.microsoft.com/office/drawing/2014/main" id="{94B02BA9-8BC7-8942-8301-105E4EC92164}"/>
              </a:ext>
            </a:extLst>
          </p:cNvPr>
          <p:cNvSpPr>
            <a:spLocks noGrp="1"/>
          </p:cNvSpPr>
          <p:nvPr>
            <p:ph type="pic" sz="quarter" idx="30"/>
          </p:nvPr>
        </p:nvSpPr>
        <p:spPr>
          <a:xfrm>
            <a:off x="8089824" y="2941530"/>
            <a:ext cx="3370262" cy="1440872"/>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1672484771"/>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Our_Services_3">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7339580" y="1221294"/>
            <a:ext cx="3934667" cy="5028778"/>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907703" y="1588523"/>
            <a:ext cx="5352420" cy="715154"/>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907701" y="1221294"/>
            <a:ext cx="5352420"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3" name="Text Placeholder 5">
            <a:extLst>
              <a:ext uri="{FF2B5EF4-FFF2-40B4-BE49-F238E27FC236}">
                <a16:creationId xmlns:a16="http://schemas.microsoft.com/office/drawing/2014/main" id="{6146A4C0-019D-0745-A5DA-ACBA3EFCEFDD}"/>
              </a:ext>
            </a:extLst>
          </p:cNvPr>
          <p:cNvSpPr>
            <a:spLocks noGrp="1"/>
          </p:cNvSpPr>
          <p:nvPr>
            <p:ph type="body" sz="quarter" idx="28"/>
          </p:nvPr>
        </p:nvSpPr>
        <p:spPr>
          <a:xfrm>
            <a:off x="907703" y="3545344"/>
            <a:ext cx="5352420" cy="715154"/>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4" name="Text Placeholder 5">
            <a:extLst>
              <a:ext uri="{FF2B5EF4-FFF2-40B4-BE49-F238E27FC236}">
                <a16:creationId xmlns:a16="http://schemas.microsoft.com/office/drawing/2014/main" id="{787A810C-BA80-7844-BC8F-85770F2297BC}"/>
              </a:ext>
            </a:extLst>
          </p:cNvPr>
          <p:cNvSpPr>
            <a:spLocks noGrp="1"/>
          </p:cNvSpPr>
          <p:nvPr>
            <p:ph type="body" sz="quarter" idx="29"/>
          </p:nvPr>
        </p:nvSpPr>
        <p:spPr>
          <a:xfrm>
            <a:off x="907701" y="3170673"/>
            <a:ext cx="5352420"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6" name="Text Placeholder 5">
            <a:extLst>
              <a:ext uri="{FF2B5EF4-FFF2-40B4-BE49-F238E27FC236}">
                <a16:creationId xmlns:a16="http://schemas.microsoft.com/office/drawing/2014/main" id="{347961F7-1F96-D649-B1E5-99B051035F07}"/>
              </a:ext>
            </a:extLst>
          </p:cNvPr>
          <p:cNvSpPr>
            <a:spLocks noGrp="1"/>
          </p:cNvSpPr>
          <p:nvPr>
            <p:ph type="body" sz="quarter" idx="30"/>
          </p:nvPr>
        </p:nvSpPr>
        <p:spPr>
          <a:xfrm>
            <a:off x="907703" y="5502165"/>
            <a:ext cx="5352420" cy="715154"/>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7" name="Text Placeholder 5">
            <a:extLst>
              <a:ext uri="{FF2B5EF4-FFF2-40B4-BE49-F238E27FC236}">
                <a16:creationId xmlns:a16="http://schemas.microsoft.com/office/drawing/2014/main" id="{416ECAD8-CA6C-B340-910E-12F5C146466A}"/>
              </a:ext>
            </a:extLst>
          </p:cNvPr>
          <p:cNvSpPr>
            <a:spLocks noGrp="1"/>
          </p:cNvSpPr>
          <p:nvPr>
            <p:ph type="body" sz="quarter" idx="31"/>
          </p:nvPr>
        </p:nvSpPr>
        <p:spPr>
          <a:xfrm>
            <a:off x="907701" y="5120052"/>
            <a:ext cx="5352420"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2558127620"/>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Opening-02">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p:spPr>
        <p:txBody>
          <a:bodyPr/>
          <a:lstStyle>
            <a:lvl1pPr>
              <a:defRPr>
                <a:latin typeface="Klinic Slab Bold" pitchFamily="50" charset="0"/>
              </a:defRPr>
            </a:lvl1pPr>
          </a:lstStyle>
          <a:p>
            <a:pPr lvl="0"/>
            <a:endParaRPr lang="en-US" noProof="0" dirty="0"/>
          </a:p>
        </p:txBody>
      </p:sp>
      <p:sp>
        <p:nvSpPr>
          <p:cNvPr id="5" name="Text Placeholder 13"/>
          <p:cNvSpPr>
            <a:spLocks noGrp="1"/>
          </p:cNvSpPr>
          <p:nvPr>
            <p:ph type="body" sz="quarter" idx="11"/>
          </p:nvPr>
        </p:nvSpPr>
        <p:spPr>
          <a:xfrm>
            <a:off x="4023304" y="2042001"/>
            <a:ext cx="4145391" cy="1292014"/>
          </a:xfrm>
          <a:prstGeom prst="rect">
            <a:avLst/>
          </a:prstGeom>
        </p:spPr>
        <p:txBody>
          <a:bodyPr/>
          <a:lstStyle>
            <a:lvl1pPr marL="0" indent="0" algn="ctr">
              <a:buNone/>
              <a:defRPr sz="5000" b="1" i="0" spc="-75">
                <a:latin typeface="Klinic Slab Bold" pitchFamily="50" charset="0"/>
                <a:ea typeface="Klinic Slab Bold" pitchFamily="50" charset="0"/>
              </a:defRPr>
            </a:lvl1pPr>
          </a:lstStyle>
          <a:p>
            <a:pPr lvl="0"/>
            <a:r>
              <a:rPr lang="en-US" dirty="0"/>
              <a:t>Click to edit Master text styles</a:t>
            </a:r>
          </a:p>
        </p:txBody>
      </p:sp>
      <p:sp>
        <p:nvSpPr>
          <p:cNvPr id="6" name="Text Placeholder 2"/>
          <p:cNvSpPr>
            <a:spLocks noGrp="1"/>
          </p:cNvSpPr>
          <p:nvPr>
            <p:ph type="body" sz="quarter" idx="12"/>
          </p:nvPr>
        </p:nvSpPr>
        <p:spPr>
          <a:xfrm>
            <a:off x="4023304" y="3429000"/>
            <a:ext cx="4145391" cy="1378215"/>
          </a:xfrm>
          <a:prstGeom prst="rect">
            <a:avLst/>
          </a:prstGeom>
        </p:spPr>
        <p:txBody>
          <a:bodyPr/>
          <a:lstStyle>
            <a:lvl1pPr marL="0" indent="0" algn="ctr">
              <a:lnSpc>
                <a:spcPct val="150000"/>
              </a:lnSpc>
              <a:buNone/>
              <a:defRPr sz="1200" b="0" i="0">
                <a:solidFill>
                  <a:schemeClr val="bg1">
                    <a:lumMod val="50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Tree>
    <p:extLst>
      <p:ext uri="{BB962C8B-B14F-4D97-AF65-F5344CB8AC3E}">
        <p14:creationId xmlns:p14="http://schemas.microsoft.com/office/powerpoint/2010/main" val="2435516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aragraph_08">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4690533" y="1766806"/>
            <a:ext cx="2946400" cy="5091193"/>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864080" y="694590"/>
            <a:ext cx="10488710" cy="540707"/>
          </a:xfrm>
          <a:prstGeom prst="rect">
            <a:avLst/>
          </a:prstGeom>
        </p:spPr>
        <p:txBody>
          <a:bodyPr/>
          <a:lstStyle>
            <a:lvl1pPr marL="0" indent="0" algn="ctr">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864080" y="670845"/>
            <a:ext cx="3360787" cy="4390244"/>
          </a:xfrm>
          <a:prstGeom prst="rect">
            <a:avLst/>
          </a:prstGeom>
        </p:spPr>
        <p:txBody>
          <a:bodyPr/>
          <a:lstStyle>
            <a:lvl1pPr marL="0" indent="0" algn="l">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
        <p:nvSpPr>
          <p:cNvPr id="8" name="Text Placeholder 7">
            <a:extLst>
              <a:ext uri="{FF2B5EF4-FFF2-40B4-BE49-F238E27FC236}">
                <a16:creationId xmlns:a16="http://schemas.microsoft.com/office/drawing/2014/main" id="{120AD5BA-56A1-FA44-B6CD-10292EF005B0}"/>
              </a:ext>
            </a:extLst>
          </p:cNvPr>
          <p:cNvSpPr>
            <a:spLocks noGrp="1"/>
          </p:cNvSpPr>
          <p:nvPr>
            <p:ph type="body" sz="quarter" idx="15"/>
          </p:nvPr>
        </p:nvSpPr>
        <p:spPr>
          <a:xfrm>
            <a:off x="7992002" y="681819"/>
            <a:ext cx="3360788" cy="4390244"/>
          </a:xfrm>
          <a:prstGeom prst="rect">
            <a:avLst/>
          </a:prstGeom>
        </p:spPr>
        <p:txBody>
          <a:bodyPr/>
          <a:lstStyle>
            <a:lvl1pPr marL="0" indent="0">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76010480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AD3666C-032B-4159-B0CF-46BA52799BC6}"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D3E282-DB99-45A4-BEBE-A03B73107531}" type="slidenum">
              <a:rPr lang="en-US" smtClean="0"/>
              <a:t>‹#›</a:t>
            </a:fld>
            <a:endParaRPr lang="en-US"/>
          </a:p>
        </p:txBody>
      </p:sp>
    </p:spTree>
    <p:extLst>
      <p:ext uri="{BB962C8B-B14F-4D97-AF65-F5344CB8AC3E}">
        <p14:creationId xmlns:p14="http://schemas.microsoft.com/office/powerpoint/2010/main" val="116205467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Opening-01">
    <p:spTree>
      <p:nvGrpSpPr>
        <p:cNvPr id="1" name=""/>
        <p:cNvGrpSpPr/>
        <p:nvPr/>
      </p:nvGrpSpPr>
      <p:grpSpPr>
        <a:xfrm>
          <a:off x="0" y="0"/>
          <a:ext cx="0" cy="0"/>
          <a:chOff x="0" y="0"/>
          <a:chExt cx="0" cy="0"/>
        </a:xfrm>
      </p:grpSpPr>
      <p:sp>
        <p:nvSpPr>
          <p:cNvPr id="14" name="Text Placeholder 13"/>
          <p:cNvSpPr>
            <a:spLocks noGrp="1"/>
          </p:cNvSpPr>
          <p:nvPr>
            <p:ph type="body" sz="quarter" idx="11"/>
          </p:nvPr>
        </p:nvSpPr>
        <p:spPr>
          <a:xfrm>
            <a:off x="967800" y="1764453"/>
            <a:ext cx="4869232" cy="1681481"/>
          </a:xfrm>
          <a:prstGeom prst="rect">
            <a:avLst/>
          </a:prstGeom>
        </p:spPr>
        <p:txBody>
          <a:bodyPr/>
          <a:lstStyle>
            <a:lvl1pPr marL="0" indent="0" algn="l">
              <a:buNone/>
              <a:defRPr sz="5000" b="1" i="0" spc="-75">
                <a:latin typeface="Klinic Slab Bold" pitchFamily="50" charset="0"/>
                <a:ea typeface="Klinic Slab Bold" pitchFamily="50" charset="0"/>
              </a:defRPr>
            </a:lvl1pPr>
          </a:lstStyle>
          <a:p>
            <a:pPr lvl="0"/>
            <a:r>
              <a:rPr lang="en-US" dirty="0"/>
              <a:t>Click to edit Master text styles</a:t>
            </a:r>
          </a:p>
        </p:txBody>
      </p:sp>
      <p:sp>
        <p:nvSpPr>
          <p:cNvPr id="3" name="Text Placeholder 2"/>
          <p:cNvSpPr>
            <a:spLocks noGrp="1"/>
          </p:cNvSpPr>
          <p:nvPr>
            <p:ph type="body" sz="quarter" idx="12"/>
          </p:nvPr>
        </p:nvSpPr>
        <p:spPr>
          <a:xfrm>
            <a:off x="1303951" y="3523986"/>
            <a:ext cx="4533081" cy="1378215"/>
          </a:xfrm>
          <a:prstGeom prst="rect">
            <a:avLst/>
          </a:prstGeom>
        </p:spPr>
        <p:txBody>
          <a:bodyPr/>
          <a:lstStyle>
            <a:lvl1pPr marL="0" indent="0">
              <a:lnSpc>
                <a:spcPct val="150000"/>
              </a:lnSpc>
              <a:buNone/>
              <a:defRPr sz="1200" b="0" i="0">
                <a:solidFill>
                  <a:schemeClr val="bg1">
                    <a:lumMod val="50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10" name="Picture Placeholder 9"/>
          <p:cNvSpPr>
            <a:spLocks noGrp="1"/>
          </p:cNvSpPr>
          <p:nvPr>
            <p:ph type="pic" sz="quarter" idx="13"/>
          </p:nvPr>
        </p:nvSpPr>
        <p:spPr>
          <a:xfrm>
            <a:off x="6354969" y="0"/>
            <a:ext cx="5837031" cy="6858000"/>
          </a:xfrm>
          <a:custGeom>
            <a:avLst/>
            <a:gdLst>
              <a:gd name="connsiteX0" fmla="*/ 5722443 w 11673303"/>
              <a:gd name="connsiteY0" fmla="*/ 0 h 13716000"/>
              <a:gd name="connsiteX1" fmla="*/ 10505379 w 11673303"/>
              <a:gd name="connsiteY1" fmla="*/ 0 h 13716000"/>
              <a:gd name="connsiteX2" fmla="*/ 11673303 w 11673303"/>
              <a:gd name="connsiteY2" fmla="*/ 1157765 h 13716000"/>
              <a:gd name="connsiteX3" fmla="*/ 11673303 w 11673303"/>
              <a:gd name="connsiteY3" fmla="*/ 10187570 h 13716000"/>
              <a:gd name="connsiteX4" fmla="*/ 8113911 w 11673303"/>
              <a:gd name="connsiteY4" fmla="*/ 13716000 h 13716000"/>
              <a:gd name="connsiteX5" fmla="*/ 0 w 11673303"/>
              <a:gd name="connsiteY5" fmla="*/ 5672667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73303" h="13716000">
                <a:moveTo>
                  <a:pt x="5722443" y="0"/>
                </a:moveTo>
                <a:lnTo>
                  <a:pt x="10505379" y="0"/>
                </a:lnTo>
                <a:lnTo>
                  <a:pt x="11673303" y="1157765"/>
                </a:lnTo>
                <a:lnTo>
                  <a:pt x="11673303" y="10187570"/>
                </a:lnTo>
                <a:lnTo>
                  <a:pt x="8113911" y="13716000"/>
                </a:lnTo>
                <a:lnTo>
                  <a:pt x="0" y="5672667"/>
                </a:lnTo>
                <a:close/>
              </a:path>
            </a:pathLst>
          </a:custGeom>
          <a:effectLst>
            <a:outerShdw blurRad="635000" dist="76200" dir="8040000" algn="tl" rotWithShape="0">
              <a:prstClr val="black">
                <a:alpha val="32000"/>
              </a:prstClr>
            </a:outerShdw>
          </a:effectLst>
        </p:spPr>
        <p:txBody>
          <a:bodyPr wrap="square">
            <a:noAutofit/>
          </a:bodyPr>
          <a:lstStyle>
            <a:lvl1pPr>
              <a:defRPr>
                <a:latin typeface="Klinic Slab Bold" pitchFamily="50" charset="0"/>
              </a:defRPr>
            </a:lvl1pPr>
          </a:lstStyle>
          <a:p>
            <a:pPr lvl="0"/>
            <a:endParaRPr lang="en-US" noProof="0" dirty="0"/>
          </a:p>
        </p:txBody>
      </p:sp>
    </p:spTree>
    <p:extLst>
      <p:ext uri="{BB962C8B-B14F-4D97-AF65-F5344CB8AC3E}">
        <p14:creationId xmlns:p14="http://schemas.microsoft.com/office/powerpoint/2010/main" val="215410927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Opening-02">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p:spPr>
        <p:txBody>
          <a:bodyPr/>
          <a:lstStyle>
            <a:lvl1pPr>
              <a:defRPr>
                <a:latin typeface="Klinic Slab Bold" pitchFamily="50" charset="0"/>
              </a:defRPr>
            </a:lvl1pPr>
          </a:lstStyle>
          <a:p>
            <a:pPr lvl="0"/>
            <a:endParaRPr lang="en-US" noProof="0" dirty="0"/>
          </a:p>
        </p:txBody>
      </p:sp>
      <p:sp>
        <p:nvSpPr>
          <p:cNvPr id="5" name="Text Placeholder 13"/>
          <p:cNvSpPr>
            <a:spLocks noGrp="1"/>
          </p:cNvSpPr>
          <p:nvPr>
            <p:ph type="body" sz="quarter" idx="11"/>
          </p:nvPr>
        </p:nvSpPr>
        <p:spPr>
          <a:xfrm>
            <a:off x="4023304" y="2042001"/>
            <a:ext cx="4145391" cy="1292014"/>
          </a:xfrm>
          <a:prstGeom prst="rect">
            <a:avLst/>
          </a:prstGeom>
        </p:spPr>
        <p:txBody>
          <a:bodyPr/>
          <a:lstStyle>
            <a:lvl1pPr marL="0" indent="0" algn="ctr">
              <a:buNone/>
              <a:defRPr sz="5000" b="1" i="0" spc="-75">
                <a:latin typeface="Klinic Slab Bold" pitchFamily="50" charset="0"/>
                <a:ea typeface="Klinic Slab Bold" pitchFamily="50" charset="0"/>
              </a:defRPr>
            </a:lvl1pPr>
          </a:lstStyle>
          <a:p>
            <a:pPr lvl="0"/>
            <a:r>
              <a:rPr lang="en-US" dirty="0"/>
              <a:t>Click to edit Master text styles</a:t>
            </a:r>
          </a:p>
        </p:txBody>
      </p:sp>
      <p:sp>
        <p:nvSpPr>
          <p:cNvPr id="6" name="Text Placeholder 2"/>
          <p:cNvSpPr>
            <a:spLocks noGrp="1"/>
          </p:cNvSpPr>
          <p:nvPr>
            <p:ph type="body" sz="quarter" idx="12"/>
          </p:nvPr>
        </p:nvSpPr>
        <p:spPr>
          <a:xfrm>
            <a:off x="4023304" y="3429000"/>
            <a:ext cx="4145391" cy="1378215"/>
          </a:xfrm>
          <a:prstGeom prst="rect">
            <a:avLst/>
          </a:prstGeom>
        </p:spPr>
        <p:txBody>
          <a:bodyPr/>
          <a:lstStyle>
            <a:lvl1pPr marL="0" indent="0" algn="ctr">
              <a:lnSpc>
                <a:spcPct val="150000"/>
              </a:lnSpc>
              <a:buNone/>
              <a:defRPr sz="1200" b="0" i="0">
                <a:solidFill>
                  <a:schemeClr val="bg1">
                    <a:lumMod val="50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Tree>
    <p:extLst>
      <p:ext uri="{BB962C8B-B14F-4D97-AF65-F5344CB8AC3E}">
        <p14:creationId xmlns:p14="http://schemas.microsoft.com/office/powerpoint/2010/main" val="359028046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Opening-03">
    <p:spTree>
      <p:nvGrpSpPr>
        <p:cNvPr id="1" name=""/>
        <p:cNvGrpSpPr/>
        <p:nvPr/>
      </p:nvGrpSpPr>
      <p:grpSpPr>
        <a:xfrm>
          <a:off x="0" y="0"/>
          <a:ext cx="0" cy="0"/>
          <a:chOff x="0" y="0"/>
          <a:chExt cx="0" cy="0"/>
        </a:xfrm>
      </p:grpSpPr>
      <p:sp>
        <p:nvSpPr>
          <p:cNvPr id="14" name="Text Placeholder 13"/>
          <p:cNvSpPr>
            <a:spLocks noGrp="1"/>
          </p:cNvSpPr>
          <p:nvPr>
            <p:ph type="body" sz="quarter" idx="11"/>
          </p:nvPr>
        </p:nvSpPr>
        <p:spPr>
          <a:xfrm>
            <a:off x="6096000" y="1764453"/>
            <a:ext cx="4869232" cy="1681481"/>
          </a:xfrm>
          <a:prstGeom prst="rect">
            <a:avLst/>
          </a:prstGeom>
        </p:spPr>
        <p:txBody>
          <a:bodyPr/>
          <a:lstStyle>
            <a:lvl1pPr marL="0" indent="0" algn="l">
              <a:buNone/>
              <a:defRPr sz="5000" b="1" i="0" spc="-75">
                <a:latin typeface="Klinic Slab Bold" pitchFamily="50" charset="0"/>
                <a:ea typeface="Klinic Slab Bold" pitchFamily="50" charset="0"/>
              </a:defRPr>
            </a:lvl1pPr>
          </a:lstStyle>
          <a:p>
            <a:pPr lvl="0"/>
            <a:r>
              <a:rPr lang="en-US" dirty="0"/>
              <a:t>Click to edit Master text styles</a:t>
            </a:r>
          </a:p>
        </p:txBody>
      </p:sp>
      <p:sp>
        <p:nvSpPr>
          <p:cNvPr id="3" name="Text Placeholder 2"/>
          <p:cNvSpPr>
            <a:spLocks noGrp="1"/>
          </p:cNvSpPr>
          <p:nvPr>
            <p:ph type="body" sz="quarter" idx="12"/>
          </p:nvPr>
        </p:nvSpPr>
        <p:spPr>
          <a:xfrm>
            <a:off x="6432151" y="3523986"/>
            <a:ext cx="4533081" cy="1378215"/>
          </a:xfrm>
          <a:prstGeom prst="rect">
            <a:avLst/>
          </a:prstGeom>
        </p:spPr>
        <p:txBody>
          <a:bodyPr/>
          <a:lstStyle>
            <a:lvl1pPr marL="0" indent="0">
              <a:lnSpc>
                <a:spcPct val="150000"/>
              </a:lnSpc>
              <a:buNone/>
              <a:defRPr sz="1200" b="0" i="0">
                <a:solidFill>
                  <a:schemeClr val="bg1">
                    <a:lumMod val="50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12" name="Picture Placeholder 11"/>
          <p:cNvSpPr>
            <a:spLocks noGrp="1"/>
          </p:cNvSpPr>
          <p:nvPr>
            <p:ph type="pic" sz="quarter" idx="13"/>
          </p:nvPr>
        </p:nvSpPr>
        <p:spPr>
          <a:xfrm>
            <a:off x="0" y="0"/>
            <a:ext cx="5410288" cy="6858000"/>
          </a:xfrm>
          <a:custGeom>
            <a:avLst/>
            <a:gdLst>
              <a:gd name="connsiteX0" fmla="*/ 0 w 10819872"/>
              <a:gd name="connsiteY0" fmla="*/ 0 h 13716000"/>
              <a:gd name="connsiteX1" fmla="*/ 3928006 w 10819872"/>
              <a:gd name="connsiteY1" fmla="*/ 0 h 13716000"/>
              <a:gd name="connsiteX2" fmla="*/ 10819872 w 10819872"/>
              <a:gd name="connsiteY2" fmla="*/ 6891868 h 13716000"/>
              <a:gd name="connsiteX3" fmla="*/ 3995740 w 10819872"/>
              <a:gd name="connsiteY3" fmla="*/ 13716000 h 13716000"/>
              <a:gd name="connsiteX4" fmla="*/ 0 w 10819872"/>
              <a:gd name="connsiteY4" fmla="*/ 1371600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9872" h="13716000">
                <a:moveTo>
                  <a:pt x="0" y="0"/>
                </a:moveTo>
                <a:lnTo>
                  <a:pt x="3928006" y="0"/>
                </a:lnTo>
                <a:lnTo>
                  <a:pt x="10819872" y="6891868"/>
                </a:lnTo>
                <a:lnTo>
                  <a:pt x="3995740" y="13716000"/>
                </a:lnTo>
                <a:lnTo>
                  <a:pt x="0" y="13716000"/>
                </a:lnTo>
                <a:close/>
              </a:path>
            </a:pathLst>
          </a:custGeom>
          <a:effectLst>
            <a:outerShdw blurRad="635000" dist="203200" dir="1500000" algn="tl" rotWithShape="0">
              <a:prstClr val="black">
                <a:alpha val="14000"/>
              </a:prstClr>
            </a:outerShdw>
          </a:effectLst>
        </p:spPr>
        <p:txBody>
          <a:bodyPr wrap="square">
            <a:noAutofit/>
          </a:bodyPr>
          <a:lstStyle>
            <a:lvl1pPr>
              <a:defRPr>
                <a:latin typeface="Klinic Slab Bold" pitchFamily="50" charset="0"/>
              </a:defRPr>
            </a:lvl1pPr>
          </a:lstStyle>
          <a:p>
            <a:pPr lvl="0"/>
            <a:endParaRPr lang="en-US" noProof="0" dirty="0"/>
          </a:p>
        </p:txBody>
      </p:sp>
    </p:spTree>
    <p:extLst>
      <p:ext uri="{BB962C8B-B14F-4D97-AF65-F5344CB8AC3E}">
        <p14:creationId xmlns:p14="http://schemas.microsoft.com/office/powerpoint/2010/main" val="151322460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Quote-01">
    <p:spTree>
      <p:nvGrpSpPr>
        <p:cNvPr id="1" name=""/>
        <p:cNvGrpSpPr/>
        <p:nvPr/>
      </p:nvGrpSpPr>
      <p:grpSpPr>
        <a:xfrm>
          <a:off x="0" y="0"/>
          <a:ext cx="0" cy="0"/>
          <a:chOff x="0" y="0"/>
          <a:chExt cx="0" cy="0"/>
        </a:xfrm>
      </p:grpSpPr>
      <p:sp>
        <p:nvSpPr>
          <p:cNvPr id="14" name="Text Placeholder 13"/>
          <p:cNvSpPr>
            <a:spLocks noGrp="1"/>
          </p:cNvSpPr>
          <p:nvPr>
            <p:ph type="body" sz="quarter" idx="11"/>
          </p:nvPr>
        </p:nvSpPr>
        <p:spPr>
          <a:xfrm>
            <a:off x="2218014" y="2196254"/>
            <a:ext cx="7755971" cy="1681481"/>
          </a:xfrm>
          <a:prstGeom prst="rect">
            <a:avLst/>
          </a:prstGeom>
        </p:spPr>
        <p:txBody>
          <a:bodyPr/>
          <a:lstStyle>
            <a:lvl1pPr marL="0" indent="0" algn="ctr">
              <a:buNone/>
              <a:defRPr sz="6000" b="1" i="0" spc="-150">
                <a:gradFill>
                  <a:gsLst>
                    <a:gs pos="0">
                      <a:srgbClr val="F1513B"/>
                    </a:gs>
                    <a:gs pos="100000">
                      <a:srgbClr val="FDB239"/>
                    </a:gs>
                  </a:gsLst>
                  <a:lin ang="0" scaled="0"/>
                </a:gradFill>
                <a:latin typeface="Klinic Slab Bold" pitchFamily="50" charset="0"/>
                <a:ea typeface="Klinic Slab Bold" pitchFamily="50" charset="0"/>
              </a:defRPr>
            </a:lvl1pPr>
          </a:lstStyle>
          <a:p>
            <a:pPr lvl="0"/>
            <a:r>
              <a:rPr lang="en-US" dirty="0"/>
              <a:t>Click to edit Master text styles</a:t>
            </a:r>
          </a:p>
        </p:txBody>
      </p:sp>
      <p:sp>
        <p:nvSpPr>
          <p:cNvPr id="3" name="Text Placeholder 2"/>
          <p:cNvSpPr>
            <a:spLocks noGrp="1"/>
          </p:cNvSpPr>
          <p:nvPr>
            <p:ph type="body" sz="quarter" idx="12"/>
          </p:nvPr>
        </p:nvSpPr>
        <p:spPr>
          <a:xfrm>
            <a:off x="3661383" y="4089400"/>
            <a:ext cx="4869232" cy="457200"/>
          </a:xfrm>
          <a:prstGeom prst="rect">
            <a:avLst/>
          </a:prstGeom>
        </p:spPr>
        <p:txBody>
          <a:bodyPr/>
          <a:lstStyle>
            <a:lvl1pPr marL="0" indent="0" algn="ctr">
              <a:lnSpc>
                <a:spcPct val="150000"/>
              </a:lnSpc>
              <a:buNone/>
              <a:defRPr sz="1600" b="0" i="0">
                <a:solidFill>
                  <a:schemeClr val="tx1">
                    <a:lumMod val="95000"/>
                    <a:lumOff val="5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Tree>
    <p:extLst>
      <p:ext uri="{BB962C8B-B14F-4D97-AF65-F5344CB8AC3E}">
        <p14:creationId xmlns:p14="http://schemas.microsoft.com/office/powerpoint/2010/main" val="115106441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Quote-02">
    <p:spTree>
      <p:nvGrpSpPr>
        <p:cNvPr id="1" name=""/>
        <p:cNvGrpSpPr/>
        <p:nvPr/>
      </p:nvGrpSpPr>
      <p:grpSpPr>
        <a:xfrm>
          <a:off x="0" y="0"/>
          <a:ext cx="0" cy="0"/>
          <a:chOff x="0" y="0"/>
          <a:chExt cx="0" cy="0"/>
        </a:xfrm>
      </p:grpSpPr>
      <p:sp>
        <p:nvSpPr>
          <p:cNvPr id="14" name="Text Placeholder 13"/>
          <p:cNvSpPr>
            <a:spLocks noGrp="1"/>
          </p:cNvSpPr>
          <p:nvPr>
            <p:ph type="body" sz="quarter" idx="11"/>
          </p:nvPr>
        </p:nvSpPr>
        <p:spPr>
          <a:xfrm>
            <a:off x="5501851" y="1451187"/>
            <a:ext cx="5342815" cy="1681481"/>
          </a:xfrm>
          <a:prstGeom prst="rect">
            <a:avLst/>
          </a:prstGeom>
        </p:spPr>
        <p:txBody>
          <a:bodyPr/>
          <a:lstStyle>
            <a:lvl1pPr marL="0" indent="0" algn="l">
              <a:buNone/>
              <a:defRPr lang="en-US" sz="6000" b="1" i="0" kern="1200" spc="-150" dirty="0">
                <a:gradFill>
                  <a:gsLst>
                    <a:gs pos="0">
                      <a:srgbClr val="F26651"/>
                    </a:gs>
                    <a:gs pos="100000">
                      <a:srgbClr val="FDB239"/>
                    </a:gs>
                  </a:gsLst>
                  <a:lin ang="0" scaled="0"/>
                </a:gradFill>
                <a:latin typeface="Klinic Slab Bold" pitchFamily="50" charset="0"/>
                <a:ea typeface="Klinic Slab Bold" pitchFamily="50" charset="0"/>
                <a:cs typeface="+mn-cs"/>
              </a:defRPr>
            </a:lvl1pPr>
          </a:lstStyle>
          <a:p>
            <a:pPr lvl="0"/>
            <a:r>
              <a:rPr lang="en-US" dirty="0"/>
              <a:t>Click to edit Master text styles</a:t>
            </a:r>
          </a:p>
        </p:txBody>
      </p:sp>
      <p:sp>
        <p:nvSpPr>
          <p:cNvPr id="3" name="Text Placeholder 2"/>
          <p:cNvSpPr>
            <a:spLocks noGrp="1"/>
          </p:cNvSpPr>
          <p:nvPr>
            <p:ph type="body" sz="quarter" idx="12"/>
          </p:nvPr>
        </p:nvSpPr>
        <p:spPr>
          <a:xfrm>
            <a:off x="5501851" y="3268134"/>
            <a:ext cx="4869232" cy="457200"/>
          </a:xfrm>
          <a:prstGeom prst="rect">
            <a:avLst/>
          </a:prstGeom>
        </p:spPr>
        <p:txBody>
          <a:bodyPr/>
          <a:lstStyle>
            <a:lvl1pPr marL="0" indent="0" algn="l">
              <a:lnSpc>
                <a:spcPct val="150000"/>
              </a:lnSpc>
              <a:buNone/>
              <a:defRPr sz="1600" b="0" i="0" spc="-75">
                <a:solidFill>
                  <a:schemeClr val="tx1">
                    <a:lumMod val="95000"/>
                    <a:lumOff val="5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6" name="Picture Placeholder 5"/>
          <p:cNvSpPr>
            <a:spLocks noGrp="1"/>
          </p:cNvSpPr>
          <p:nvPr>
            <p:ph type="pic" sz="quarter" idx="13"/>
          </p:nvPr>
        </p:nvSpPr>
        <p:spPr>
          <a:xfrm>
            <a:off x="0" y="0"/>
            <a:ext cx="6858446" cy="6858000"/>
          </a:xfrm>
          <a:prstGeom prst="rtTriangle">
            <a:avLst/>
          </a:prstGeom>
        </p:spPr>
        <p:txBody>
          <a:bodyPr/>
          <a:lstStyle>
            <a:lvl1pPr>
              <a:defRPr>
                <a:latin typeface="Klinic Slab Bold" pitchFamily="50" charset="0"/>
              </a:defRPr>
            </a:lvl1pPr>
          </a:lstStyle>
          <a:p>
            <a:pPr lvl="0"/>
            <a:endParaRPr lang="en-US" noProof="0" dirty="0"/>
          </a:p>
        </p:txBody>
      </p:sp>
    </p:spTree>
    <p:extLst>
      <p:ext uri="{BB962C8B-B14F-4D97-AF65-F5344CB8AC3E}">
        <p14:creationId xmlns:p14="http://schemas.microsoft.com/office/powerpoint/2010/main" val="39710678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Quote-03">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0" y="3429000"/>
            <a:ext cx="12192000" cy="3429000"/>
          </a:xfrm>
          <a:prstGeom prst="rect">
            <a:avLst/>
          </a:prstGeom>
        </p:spPr>
        <p:txBody>
          <a:bodyPr/>
          <a:lstStyle>
            <a:lvl1pPr>
              <a:defRPr>
                <a:latin typeface="Klinic Slab Bold" pitchFamily="50" charset="0"/>
              </a:defRPr>
            </a:lvl1pPr>
          </a:lstStyle>
          <a:p>
            <a:pPr lvl="0"/>
            <a:endParaRPr lang="en-US" noProof="0" dirty="0"/>
          </a:p>
        </p:txBody>
      </p:sp>
      <p:sp>
        <p:nvSpPr>
          <p:cNvPr id="14" name="Text Placeholder 13"/>
          <p:cNvSpPr>
            <a:spLocks noGrp="1"/>
          </p:cNvSpPr>
          <p:nvPr>
            <p:ph type="body" sz="quarter" idx="11"/>
          </p:nvPr>
        </p:nvSpPr>
        <p:spPr>
          <a:xfrm>
            <a:off x="2218014" y="714588"/>
            <a:ext cx="7755971" cy="1317413"/>
          </a:xfrm>
          <a:prstGeom prst="rect">
            <a:avLst/>
          </a:prstGeom>
        </p:spPr>
        <p:txBody>
          <a:bodyPr/>
          <a:lstStyle>
            <a:lvl1pPr marL="0" indent="0" algn="ctr">
              <a:buNone/>
              <a:defRPr sz="6000" b="1" i="0" spc="-150">
                <a:gradFill>
                  <a:gsLst>
                    <a:gs pos="0">
                      <a:srgbClr val="FE5000"/>
                    </a:gs>
                    <a:gs pos="99000">
                      <a:srgbClr val="FFC000"/>
                    </a:gs>
                  </a:gsLst>
                  <a:lin ang="0" scaled="0"/>
                </a:gradFill>
                <a:latin typeface="Klinic Slab Bold" pitchFamily="50" charset="0"/>
                <a:ea typeface="Klinic Slab Bold" pitchFamily="50" charset="0"/>
              </a:defRPr>
            </a:lvl1pPr>
          </a:lstStyle>
          <a:p>
            <a:pPr lvl="0"/>
            <a:r>
              <a:rPr lang="en-US" dirty="0"/>
              <a:t>Click to edit Master text styles</a:t>
            </a:r>
          </a:p>
        </p:txBody>
      </p:sp>
      <p:sp>
        <p:nvSpPr>
          <p:cNvPr id="3" name="Text Placeholder 2"/>
          <p:cNvSpPr>
            <a:spLocks noGrp="1"/>
          </p:cNvSpPr>
          <p:nvPr>
            <p:ph type="body" sz="quarter" idx="12"/>
          </p:nvPr>
        </p:nvSpPr>
        <p:spPr>
          <a:xfrm>
            <a:off x="3661383" y="2273300"/>
            <a:ext cx="4869232" cy="457200"/>
          </a:xfrm>
          <a:prstGeom prst="rect">
            <a:avLst/>
          </a:prstGeom>
        </p:spPr>
        <p:txBody>
          <a:bodyPr/>
          <a:lstStyle>
            <a:lvl1pPr marL="0" indent="0" algn="ctr">
              <a:lnSpc>
                <a:spcPct val="150000"/>
              </a:lnSpc>
              <a:buNone/>
              <a:defRPr sz="1600" b="0" i="0">
                <a:solidFill>
                  <a:schemeClr val="tx1">
                    <a:lumMod val="95000"/>
                    <a:lumOff val="5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Tree>
    <p:extLst>
      <p:ext uri="{BB962C8B-B14F-4D97-AF65-F5344CB8AC3E}">
        <p14:creationId xmlns:p14="http://schemas.microsoft.com/office/powerpoint/2010/main" val="211872874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ompanies-01">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1582391" y="1908387"/>
            <a:ext cx="3557211" cy="1681481"/>
          </a:xfrm>
          <a:prstGeom prst="rect">
            <a:avLst/>
          </a:prstGeom>
        </p:spPr>
        <p:txBody>
          <a:bodyPr/>
          <a:lstStyle>
            <a:lvl1pPr marL="0" indent="0" algn="l">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1918542" y="3667920"/>
            <a:ext cx="3221060" cy="1378215"/>
          </a:xfrm>
          <a:prstGeom prst="rect">
            <a:avLst/>
          </a:prstGeom>
        </p:spPr>
        <p:txBody>
          <a:bodyPr/>
          <a:lstStyle>
            <a:lvl1pPr marL="0" indent="0">
              <a:lnSpc>
                <a:spcPct val="150000"/>
              </a:lnSpc>
              <a:buNone/>
              <a:defRPr sz="1200" b="0" i="0">
                <a:solidFill>
                  <a:schemeClr val="bg1">
                    <a:lumMod val="50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6" name="Text Placeholder 2"/>
          <p:cNvSpPr>
            <a:spLocks noGrp="1"/>
          </p:cNvSpPr>
          <p:nvPr>
            <p:ph type="body" sz="quarter" idx="13"/>
          </p:nvPr>
        </p:nvSpPr>
        <p:spPr>
          <a:xfrm>
            <a:off x="7769389" y="1105060"/>
            <a:ext cx="3221060" cy="458735"/>
          </a:xfrm>
          <a:prstGeom prst="rect">
            <a:avLst/>
          </a:prstGeom>
        </p:spPr>
        <p:txBody>
          <a:bodyPr anchor="ctr"/>
          <a:lstStyle>
            <a:lvl1pPr marL="0" indent="0">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9" name="Text Placeholder 2"/>
          <p:cNvSpPr>
            <a:spLocks noGrp="1"/>
          </p:cNvSpPr>
          <p:nvPr>
            <p:ph type="body" sz="quarter" idx="14"/>
          </p:nvPr>
        </p:nvSpPr>
        <p:spPr>
          <a:xfrm>
            <a:off x="7769389" y="2112593"/>
            <a:ext cx="3221060" cy="458735"/>
          </a:xfrm>
          <a:prstGeom prst="rect">
            <a:avLst/>
          </a:prstGeom>
        </p:spPr>
        <p:txBody>
          <a:bodyPr anchor="ctr"/>
          <a:lstStyle>
            <a:lvl1pPr marL="0" indent="0">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0" name="Text Placeholder 2"/>
          <p:cNvSpPr>
            <a:spLocks noGrp="1"/>
          </p:cNvSpPr>
          <p:nvPr>
            <p:ph type="body" sz="quarter" idx="15"/>
          </p:nvPr>
        </p:nvSpPr>
        <p:spPr>
          <a:xfrm>
            <a:off x="7769389" y="3120126"/>
            <a:ext cx="3221060" cy="458735"/>
          </a:xfrm>
          <a:prstGeom prst="rect">
            <a:avLst/>
          </a:prstGeom>
        </p:spPr>
        <p:txBody>
          <a:bodyPr anchor="ctr"/>
          <a:lstStyle>
            <a:lvl1pPr marL="0" indent="0">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1" name="Text Placeholder 2"/>
          <p:cNvSpPr>
            <a:spLocks noGrp="1"/>
          </p:cNvSpPr>
          <p:nvPr>
            <p:ph type="body" sz="quarter" idx="16"/>
          </p:nvPr>
        </p:nvSpPr>
        <p:spPr>
          <a:xfrm>
            <a:off x="7769389" y="4127659"/>
            <a:ext cx="3221060" cy="458735"/>
          </a:xfrm>
          <a:prstGeom prst="rect">
            <a:avLst/>
          </a:prstGeom>
        </p:spPr>
        <p:txBody>
          <a:bodyPr anchor="ctr"/>
          <a:lstStyle>
            <a:lvl1pPr marL="0" indent="0">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2" name="Text Placeholder 2"/>
          <p:cNvSpPr>
            <a:spLocks noGrp="1"/>
          </p:cNvSpPr>
          <p:nvPr>
            <p:ph type="body" sz="quarter" idx="17"/>
          </p:nvPr>
        </p:nvSpPr>
        <p:spPr>
          <a:xfrm>
            <a:off x="7769389" y="5135192"/>
            <a:ext cx="3221060" cy="458735"/>
          </a:xfrm>
          <a:prstGeom prst="rect">
            <a:avLst/>
          </a:prstGeom>
        </p:spPr>
        <p:txBody>
          <a:bodyPr anchor="ctr"/>
          <a:lstStyle>
            <a:lvl1pPr marL="0" indent="0">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Tree>
    <p:extLst>
      <p:ext uri="{BB962C8B-B14F-4D97-AF65-F5344CB8AC3E}">
        <p14:creationId xmlns:p14="http://schemas.microsoft.com/office/powerpoint/2010/main" val="264282952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ompanies-02">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2024501" y="884767"/>
            <a:ext cx="8142994" cy="681567"/>
          </a:xfrm>
          <a:prstGeom prst="rect">
            <a:avLst/>
          </a:prstGeom>
        </p:spPr>
        <p:txBody>
          <a:bodyPr/>
          <a:lstStyle>
            <a:lvl1pPr marL="0" indent="0" algn="ctr">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3590102" y="1668940"/>
            <a:ext cx="5011792" cy="758614"/>
          </a:xfrm>
          <a:prstGeom prst="rect">
            <a:avLst/>
          </a:prstGeom>
        </p:spPr>
        <p:txBody>
          <a:bodyPr/>
          <a:lstStyle>
            <a:lvl1pPr marL="0" indent="0" algn="ctr">
              <a:lnSpc>
                <a:spcPct val="150000"/>
              </a:lnSpc>
              <a:buNone/>
              <a:defRPr sz="1200" b="0" i="0">
                <a:solidFill>
                  <a:schemeClr val="bg1">
                    <a:lumMod val="50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6" name="Text Placeholder 2"/>
          <p:cNvSpPr>
            <a:spLocks noGrp="1"/>
          </p:cNvSpPr>
          <p:nvPr>
            <p:ph type="body" sz="quarter" idx="13"/>
          </p:nvPr>
        </p:nvSpPr>
        <p:spPr>
          <a:xfrm>
            <a:off x="3217947" y="4925906"/>
            <a:ext cx="1488626" cy="617221"/>
          </a:xfrm>
          <a:prstGeom prst="rect">
            <a:avLst/>
          </a:prstGeom>
        </p:spPr>
        <p:txBody>
          <a:bodyPr anchor="t"/>
          <a:lstStyle>
            <a:lvl1pPr marL="0" indent="0" algn="ctr">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3" name="Text Placeholder 2"/>
          <p:cNvSpPr>
            <a:spLocks noGrp="1"/>
          </p:cNvSpPr>
          <p:nvPr>
            <p:ph type="body" sz="quarter" idx="14"/>
          </p:nvPr>
        </p:nvSpPr>
        <p:spPr>
          <a:xfrm>
            <a:off x="5351686" y="4925906"/>
            <a:ext cx="1488626" cy="617221"/>
          </a:xfrm>
          <a:prstGeom prst="rect">
            <a:avLst/>
          </a:prstGeom>
        </p:spPr>
        <p:txBody>
          <a:bodyPr anchor="t"/>
          <a:lstStyle>
            <a:lvl1pPr marL="0" indent="0" algn="ctr">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4" name="Text Placeholder 2"/>
          <p:cNvSpPr>
            <a:spLocks noGrp="1"/>
          </p:cNvSpPr>
          <p:nvPr>
            <p:ph type="body" sz="quarter" idx="15"/>
          </p:nvPr>
        </p:nvSpPr>
        <p:spPr>
          <a:xfrm>
            <a:off x="1084208" y="4925906"/>
            <a:ext cx="1488626" cy="617221"/>
          </a:xfrm>
          <a:prstGeom prst="rect">
            <a:avLst/>
          </a:prstGeom>
        </p:spPr>
        <p:txBody>
          <a:bodyPr anchor="t"/>
          <a:lstStyle>
            <a:lvl1pPr marL="0" indent="0" algn="ctr">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5" name="Text Placeholder 2"/>
          <p:cNvSpPr>
            <a:spLocks noGrp="1"/>
          </p:cNvSpPr>
          <p:nvPr>
            <p:ph type="body" sz="quarter" idx="16"/>
          </p:nvPr>
        </p:nvSpPr>
        <p:spPr>
          <a:xfrm>
            <a:off x="7485425" y="4925906"/>
            <a:ext cx="1488626" cy="617221"/>
          </a:xfrm>
          <a:prstGeom prst="rect">
            <a:avLst/>
          </a:prstGeom>
        </p:spPr>
        <p:txBody>
          <a:bodyPr anchor="t"/>
          <a:lstStyle>
            <a:lvl1pPr marL="0" indent="0" algn="ctr">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6" name="Text Placeholder 2"/>
          <p:cNvSpPr>
            <a:spLocks noGrp="1"/>
          </p:cNvSpPr>
          <p:nvPr>
            <p:ph type="body" sz="quarter" idx="17"/>
          </p:nvPr>
        </p:nvSpPr>
        <p:spPr>
          <a:xfrm>
            <a:off x="9619163" y="4925906"/>
            <a:ext cx="1488626" cy="617221"/>
          </a:xfrm>
          <a:prstGeom prst="rect">
            <a:avLst/>
          </a:prstGeom>
        </p:spPr>
        <p:txBody>
          <a:bodyPr anchor="t"/>
          <a:lstStyle>
            <a:lvl1pPr marL="0" indent="0" algn="ctr">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Tree>
    <p:extLst>
      <p:ext uri="{BB962C8B-B14F-4D97-AF65-F5344CB8AC3E}">
        <p14:creationId xmlns:p14="http://schemas.microsoft.com/office/powerpoint/2010/main" val="178410955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mpanies-03">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6620385" y="712735"/>
            <a:ext cx="4725687" cy="616532"/>
          </a:xfrm>
          <a:prstGeom prst="rect">
            <a:avLst/>
          </a:prstGeom>
        </p:spPr>
        <p:txBody>
          <a:bodyPr/>
          <a:lstStyle>
            <a:lvl1pPr marL="0" indent="0" algn="l">
              <a:buNone/>
              <a:defRPr sz="4000" b="1" i="0" spc="-150">
                <a:latin typeface="Klinic Slab Bold" pitchFamily="50" charset="0"/>
                <a:ea typeface="Klinic Slab Bold" pitchFamily="50" charset="0"/>
              </a:defRPr>
            </a:lvl1pPr>
          </a:lstStyle>
          <a:p>
            <a:pPr lvl="0"/>
            <a:r>
              <a:rPr lang="en-US" dirty="0"/>
              <a:t>Click to edit Master text styles</a:t>
            </a:r>
          </a:p>
        </p:txBody>
      </p:sp>
      <p:sp>
        <p:nvSpPr>
          <p:cNvPr id="6" name="Text Placeholder 2"/>
          <p:cNvSpPr>
            <a:spLocks noGrp="1"/>
          </p:cNvSpPr>
          <p:nvPr>
            <p:ph type="body" sz="quarter" idx="13"/>
          </p:nvPr>
        </p:nvSpPr>
        <p:spPr>
          <a:xfrm>
            <a:off x="7430701" y="2192100"/>
            <a:ext cx="3221060" cy="458735"/>
          </a:xfrm>
          <a:prstGeom prst="rect">
            <a:avLst/>
          </a:prstGeom>
        </p:spPr>
        <p:txBody>
          <a:bodyPr anchor="ctr"/>
          <a:lstStyle>
            <a:lvl1pPr marL="0" indent="0">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9" name="Text Placeholder 2"/>
          <p:cNvSpPr>
            <a:spLocks noGrp="1"/>
          </p:cNvSpPr>
          <p:nvPr>
            <p:ph type="body" sz="quarter" idx="14"/>
          </p:nvPr>
        </p:nvSpPr>
        <p:spPr>
          <a:xfrm>
            <a:off x="7430701" y="2970266"/>
            <a:ext cx="3221060" cy="458735"/>
          </a:xfrm>
          <a:prstGeom prst="rect">
            <a:avLst/>
          </a:prstGeom>
        </p:spPr>
        <p:txBody>
          <a:bodyPr anchor="ctr"/>
          <a:lstStyle>
            <a:lvl1pPr marL="0" indent="0">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0" name="Text Placeholder 2"/>
          <p:cNvSpPr>
            <a:spLocks noGrp="1"/>
          </p:cNvSpPr>
          <p:nvPr>
            <p:ph type="body" sz="quarter" idx="15"/>
          </p:nvPr>
        </p:nvSpPr>
        <p:spPr>
          <a:xfrm>
            <a:off x="7430701" y="3748432"/>
            <a:ext cx="3221060" cy="458735"/>
          </a:xfrm>
          <a:prstGeom prst="rect">
            <a:avLst/>
          </a:prstGeom>
        </p:spPr>
        <p:txBody>
          <a:bodyPr anchor="ctr"/>
          <a:lstStyle>
            <a:lvl1pPr marL="0" indent="0">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1" name="Text Placeholder 2"/>
          <p:cNvSpPr>
            <a:spLocks noGrp="1"/>
          </p:cNvSpPr>
          <p:nvPr>
            <p:ph type="body" sz="quarter" idx="16"/>
          </p:nvPr>
        </p:nvSpPr>
        <p:spPr>
          <a:xfrm>
            <a:off x="7430701" y="4526598"/>
            <a:ext cx="3221060" cy="458735"/>
          </a:xfrm>
          <a:prstGeom prst="rect">
            <a:avLst/>
          </a:prstGeom>
        </p:spPr>
        <p:txBody>
          <a:bodyPr anchor="ctr"/>
          <a:lstStyle>
            <a:lvl1pPr marL="0" indent="0">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2" name="Text Placeholder 2"/>
          <p:cNvSpPr>
            <a:spLocks noGrp="1"/>
          </p:cNvSpPr>
          <p:nvPr>
            <p:ph type="body" sz="quarter" idx="17"/>
          </p:nvPr>
        </p:nvSpPr>
        <p:spPr>
          <a:xfrm>
            <a:off x="7430701" y="5307065"/>
            <a:ext cx="3221060" cy="458735"/>
          </a:xfrm>
          <a:prstGeom prst="rect">
            <a:avLst/>
          </a:prstGeom>
        </p:spPr>
        <p:txBody>
          <a:bodyPr anchor="ctr"/>
          <a:lstStyle>
            <a:lvl1pPr marL="0" indent="0">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3" name="Picture Placeholder 12"/>
          <p:cNvSpPr>
            <a:spLocks noGrp="1"/>
          </p:cNvSpPr>
          <p:nvPr>
            <p:ph type="pic" sz="quarter" idx="18"/>
          </p:nvPr>
        </p:nvSpPr>
        <p:spPr>
          <a:xfrm>
            <a:off x="0" y="0"/>
            <a:ext cx="5410288" cy="6858000"/>
          </a:xfrm>
          <a:custGeom>
            <a:avLst/>
            <a:gdLst>
              <a:gd name="connsiteX0" fmla="*/ 0 w 10819872"/>
              <a:gd name="connsiteY0" fmla="*/ 0 h 13716000"/>
              <a:gd name="connsiteX1" fmla="*/ 3928006 w 10819872"/>
              <a:gd name="connsiteY1" fmla="*/ 0 h 13716000"/>
              <a:gd name="connsiteX2" fmla="*/ 10819872 w 10819872"/>
              <a:gd name="connsiteY2" fmla="*/ 6891868 h 13716000"/>
              <a:gd name="connsiteX3" fmla="*/ 3995740 w 10819872"/>
              <a:gd name="connsiteY3" fmla="*/ 13716000 h 13716000"/>
              <a:gd name="connsiteX4" fmla="*/ 0 w 10819872"/>
              <a:gd name="connsiteY4" fmla="*/ 1371600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9872" h="13716000">
                <a:moveTo>
                  <a:pt x="0" y="0"/>
                </a:moveTo>
                <a:lnTo>
                  <a:pt x="3928006" y="0"/>
                </a:lnTo>
                <a:lnTo>
                  <a:pt x="10819872" y="6891868"/>
                </a:lnTo>
                <a:lnTo>
                  <a:pt x="3995740" y="13716000"/>
                </a:lnTo>
                <a:lnTo>
                  <a:pt x="0" y="13716000"/>
                </a:lnTo>
                <a:close/>
              </a:path>
            </a:pathLst>
          </a:custGeom>
          <a:effectLst/>
        </p:spPr>
        <p:txBody>
          <a:bodyPr wrap="square">
            <a:noAutofit/>
          </a:bodyPr>
          <a:lstStyle>
            <a:lvl1pPr>
              <a:defRPr>
                <a:latin typeface="Klinic Slab Bold" pitchFamily="50" charset="0"/>
              </a:defRPr>
            </a:lvl1pPr>
          </a:lstStyle>
          <a:p>
            <a:pPr lvl="0"/>
            <a:endParaRPr lang="en-US" noProof="0" dirty="0"/>
          </a:p>
        </p:txBody>
      </p:sp>
      <p:sp>
        <p:nvSpPr>
          <p:cNvPr id="15" name="Text Placeholder 2"/>
          <p:cNvSpPr>
            <a:spLocks noGrp="1"/>
          </p:cNvSpPr>
          <p:nvPr>
            <p:ph type="body" sz="quarter" idx="12"/>
          </p:nvPr>
        </p:nvSpPr>
        <p:spPr>
          <a:xfrm>
            <a:off x="6620386" y="1359270"/>
            <a:ext cx="4725687" cy="537264"/>
          </a:xfrm>
          <a:prstGeom prst="rect">
            <a:avLst/>
          </a:prstGeom>
        </p:spPr>
        <p:txBody>
          <a:bodyPr/>
          <a:lstStyle>
            <a:lvl1pPr marL="0" indent="0" algn="ctr">
              <a:lnSpc>
                <a:spcPct val="150000"/>
              </a:lnSpc>
              <a:buNone/>
              <a:defRPr sz="1200" b="0" i="0">
                <a:solidFill>
                  <a:schemeClr val="bg1">
                    <a:lumMod val="50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Tree>
    <p:extLst>
      <p:ext uri="{BB962C8B-B14F-4D97-AF65-F5344CB8AC3E}">
        <p14:creationId xmlns:p14="http://schemas.microsoft.com/office/powerpoint/2010/main" val="3493170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Our_Values_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0" y="990601"/>
            <a:ext cx="5498860" cy="584200"/>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597141" y="1667933"/>
            <a:ext cx="5498860" cy="1346199"/>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1067283" y="4716067"/>
            <a:ext cx="3005186"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1067281" y="4301201"/>
            <a:ext cx="3005186"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9" name="Text Placeholder 5">
            <a:extLst>
              <a:ext uri="{FF2B5EF4-FFF2-40B4-BE49-F238E27FC236}">
                <a16:creationId xmlns:a16="http://schemas.microsoft.com/office/drawing/2014/main" id="{0148072E-058D-4F4B-9D2C-6DE437C3A5CA}"/>
              </a:ext>
            </a:extLst>
          </p:cNvPr>
          <p:cNvSpPr>
            <a:spLocks noGrp="1"/>
          </p:cNvSpPr>
          <p:nvPr>
            <p:ph type="body" sz="quarter" idx="24"/>
          </p:nvPr>
        </p:nvSpPr>
        <p:spPr>
          <a:xfrm>
            <a:off x="4813540" y="4716067"/>
            <a:ext cx="3005186"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0" name="Text Placeholder 5">
            <a:extLst>
              <a:ext uri="{FF2B5EF4-FFF2-40B4-BE49-F238E27FC236}">
                <a16:creationId xmlns:a16="http://schemas.microsoft.com/office/drawing/2014/main" id="{80992D92-3C8A-4040-96CF-04CC2B47906E}"/>
              </a:ext>
            </a:extLst>
          </p:cNvPr>
          <p:cNvSpPr>
            <a:spLocks noGrp="1"/>
          </p:cNvSpPr>
          <p:nvPr>
            <p:ph type="body" sz="quarter" idx="25"/>
          </p:nvPr>
        </p:nvSpPr>
        <p:spPr>
          <a:xfrm>
            <a:off x="4813540" y="4301201"/>
            <a:ext cx="3005186"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1" name="Text Placeholder 5">
            <a:extLst>
              <a:ext uri="{FF2B5EF4-FFF2-40B4-BE49-F238E27FC236}">
                <a16:creationId xmlns:a16="http://schemas.microsoft.com/office/drawing/2014/main" id="{8918129B-A138-9D47-ADE2-E1663E551F95}"/>
              </a:ext>
            </a:extLst>
          </p:cNvPr>
          <p:cNvSpPr>
            <a:spLocks noGrp="1"/>
          </p:cNvSpPr>
          <p:nvPr>
            <p:ph type="body" sz="quarter" idx="26"/>
          </p:nvPr>
        </p:nvSpPr>
        <p:spPr>
          <a:xfrm>
            <a:off x="8563793" y="4716067"/>
            <a:ext cx="3005184"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2" name="Text Placeholder 5">
            <a:extLst>
              <a:ext uri="{FF2B5EF4-FFF2-40B4-BE49-F238E27FC236}">
                <a16:creationId xmlns:a16="http://schemas.microsoft.com/office/drawing/2014/main" id="{59659B25-8E05-5645-8523-CB6254BCB1E4}"/>
              </a:ext>
            </a:extLst>
          </p:cNvPr>
          <p:cNvSpPr>
            <a:spLocks noGrp="1"/>
          </p:cNvSpPr>
          <p:nvPr>
            <p:ph type="body" sz="quarter" idx="27"/>
          </p:nvPr>
        </p:nvSpPr>
        <p:spPr>
          <a:xfrm>
            <a:off x="8563791" y="4301201"/>
            <a:ext cx="3005184"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6459538" y="990600"/>
            <a:ext cx="5732462" cy="2024063"/>
          </a:xfrm>
          <a:prstGeom prst="rect">
            <a:avLst/>
          </a:prstGeom>
          <a:solidFill>
            <a:schemeClr val="bg1">
              <a:lumMod val="50000"/>
            </a:schemeClr>
          </a:solidFill>
        </p:spPr>
        <p:txBody>
          <a:bodyPr/>
          <a:lstStyle/>
          <a:p>
            <a:endParaRPr lang="en-US"/>
          </a:p>
        </p:txBody>
      </p:sp>
      <p:sp>
        <p:nvSpPr>
          <p:cNvPr id="13" name="Text Placeholder 5">
            <a:extLst>
              <a:ext uri="{FF2B5EF4-FFF2-40B4-BE49-F238E27FC236}">
                <a16:creationId xmlns:a16="http://schemas.microsoft.com/office/drawing/2014/main" id="{D3F70B7B-C60C-F144-ADED-4BA7F9CC3873}"/>
              </a:ext>
            </a:extLst>
          </p:cNvPr>
          <p:cNvSpPr>
            <a:spLocks noGrp="1"/>
          </p:cNvSpPr>
          <p:nvPr>
            <p:ph type="body" sz="quarter" idx="29" hasCustomPrompt="1"/>
          </p:nvPr>
        </p:nvSpPr>
        <p:spPr>
          <a:xfrm>
            <a:off x="597140" y="4301201"/>
            <a:ext cx="448254" cy="897332"/>
          </a:xfrm>
          <a:prstGeom prst="rect">
            <a:avLst/>
          </a:prstGeom>
        </p:spPr>
        <p:txBody>
          <a:bodyPr/>
          <a:lstStyle>
            <a:lvl1pPr marL="0" indent="0" algn="r">
              <a:lnSpc>
                <a:spcPct val="100000"/>
              </a:lnSpc>
              <a:buNone/>
              <a:defRPr sz="48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1</a:t>
            </a:r>
          </a:p>
        </p:txBody>
      </p:sp>
      <p:sp>
        <p:nvSpPr>
          <p:cNvPr id="14" name="Text Placeholder 5">
            <a:extLst>
              <a:ext uri="{FF2B5EF4-FFF2-40B4-BE49-F238E27FC236}">
                <a16:creationId xmlns:a16="http://schemas.microsoft.com/office/drawing/2014/main" id="{1F2C2D1E-322C-084C-A2C2-6470C91DCFC1}"/>
              </a:ext>
            </a:extLst>
          </p:cNvPr>
          <p:cNvSpPr>
            <a:spLocks noGrp="1"/>
          </p:cNvSpPr>
          <p:nvPr>
            <p:ph type="body" sz="quarter" idx="30" hasCustomPrompt="1"/>
          </p:nvPr>
        </p:nvSpPr>
        <p:spPr>
          <a:xfrm>
            <a:off x="4324469" y="4301201"/>
            <a:ext cx="448254" cy="897332"/>
          </a:xfrm>
          <a:prstGeom prst="rect">
            <a:avLst/>
          </a:prstGeom>
        </p:spPr>
        <p:txBody>
          <a:bodyPr/>
          <a:lstStyle>
            <a:lvl1pPr marL="0" indent="0" algn="r">
              <a:lnSpc>
                <a:spcPct val="100000"/>
              </a:lnSpc>
              <a:buNone/>
              <a:defRPr sz="48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2</a:t>
            </a:r>
          </a:p>
        </p:txBody>
      </p:sp>
      <p:sp>
        <p:nvSpPr>
          <p:cNvPr id="16" name="Text Placeholder 5">
            <a:extLst>
              <a:ext uri="{FF2B5EF4-FFF2-40B4-BE49-F238E27FC236}">
                <a16:creationId xmlns:a16="http://schemas.microsoft.com/office/drawing/2014/main" id="{F58889C1-239A-A143-A26D-C7A74093253D}"/>
              </a:ext>
            </a:extLst>
          </p:cNvPr>
          <p:cNvSpPr>
            <a:spLocks noGrp="1"/>
          </p:cNvSpPr>
          <p:nvPr>
            <p:ph type="body" sz="quarter" idx="31" hasCustomPrompt="1"/>
          </p:nvPr>
        </p:nvSpPr>
        <p:spPr>
          <a:xfrm>
            <a:off x="8068732" y="4301201"/>
            <a:ext cx="448254" cy="897332"/>
          </a:xfrm>
          <a:prstGeom prst="rect">
            <a:avLst/>
          </a:prstGeom>
        </p:spPr>
        <p:txBody>
          <a:bodyPr/>
          <a:lstStyle>
            <a:lvl1pPr marL="0" indent="0" algn="r">
              <a:lnSpc>
                <a:spcPct val="100000"/>
              </a:lnSpc>
              <a:buNone/>
              <a:defRPr sz="48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3</a:t>
            </a:r>
          </a:p>
        </p:txBody>
      </p:sp>
    </p:spTree>
    <p:extLst>
      <p:ext uri="{BB962C8B-B14F-4D97-AF65-F5344CB8AC3E}">
        <p14:creationId xmlns:p14="http://schemas.microsoft.com/office/powerpoint/2010/main" val="201790054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Paragraph-01">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2024501" y="5454631"/>
            <a:ext cx="8142994" cy="681567"/>
          </a:xfrm>
          <a:prstGeom prst="rect">
            <a:avLst/>
          </a:prstGeom>
        </p:spPr>
        <p:txBody>
          <a:bodyPr/>
          <a:lstStyle>
            <a:lvl1pPr marL="0" indent="0" algn="ctr">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6" name="Picture Placeholder 5"/>
          <p:cNvSpPr>
            <a:spLocks noGrp="1"/>
          </p:cNvSpPr>
          <p:nvPr>
            <p:ph type="pic" sz="quarter" idx="13"/>
          </p:nvPr>
        </p:nvSpPr>
        <p:spPr>
          <a:xfrm>
            <a:off x="1609374" y="0"/>
            <a:ext cx="8973247" cy="4980215"/>
          </a:xfrm>
          <a:prstGeom prst="flowChartMerge">
            <a:avLst/>
          </a:prstGeom>
        </p:spPr>
        <p:txBody>
          <a:bodyPr/>
          <a:lstStyle>
            <a:lvl1pPr>
              <a:defRPr>
                <a:latin typeface="Klinic Slab Bold" pitchFamily="50" charset="0"/>
              </a:defRPr>
            </a:lvl1pPr>
          </a:lstStyle>
          <a:p>
            <a:pPr lvl="0"/>
            <a:endParaRPr lang="en-US" noProof="0" dirty="0"/>
          </a:p>
        </p:txBody>
      </p:sp>
      <p:sp>
        <p:nvSpPr>
          <p:cNvPr id="8" name="Text Placeholder 2"/>
          <p:cNvSpPr>
            <a:spLocks noGrp="1"/>
          </p:cNvSpPr>
          <p:nvPr>
            <p:ph type="body" sz="quarter" idx="12"/>
          </p:nvPr>
        </p:nvSpPr>
        <p:spPr>
          <a:xfrm>
            <a:off x="800476" y="2735036"/>
            <a:ext cx="3045153" cy="2245179"/>
          </a:xfrm>
          <a:prstGeom prst="rect">
            <a:avLst/>
          </a:prstGeom>
        </p:spPr>
        <p:txBody>
          <a:bodyPr/>
          <a:lstStyle>
            <a:lvl1pPr marL="0" indent="0" algn="l">
              <a:lnSpc>
                <a:spcPct val="150000"/>
              </a:lnSpc>
              <a:buNone/>
              <a:defRPr sz="1000" b="0" i="0">
                <a:solidFill>
                  <a:schemeClr val="bg1">
                    <a:lumMod val="50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9" name="Text Placeholder 2"/>
          <p:cNvSpPr>
            <a:spLocks noGrp="1"/>
          </p:cNvSpPr>
          <p:nvPr>
            <p:ph type="body" sz="quarter" idx="14"/>
          </p:nvPr>
        </p:nvSpPr>
        <p:spPr>
          <a:xfrm>
            <a:off x="8346372" y="2735036"/>
            <a:ext cx="3045153" cy="2245179"/>
          </a:xfrm>
          <a:prstGeom prst="rect">
            <a:avLst/>
          </a:prstGeom>
        </p:spPr>
        <p:txBody>
          <a:bodyPr/>
          <a:lstStyle>
            <a:lvl1pPr marL="0" indent="0" algn="l">
              <a:lnSpc>
                <a:spcPct val="150000"/>
              </a:lnSpc>
              <a:buNone/>
              <a:defRPr sz="1000" b="0" i="0">
                <a:solidFill>
                  <a:schemeClr val="bg1">
                    <a:lumMod val="50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Tree>
    <p:extLst>
      <p:ext uri="{BB962C8B-B14F-4D97-AF65-F5344CB8AC3E}">
        <p14:creationId xmlns:p14="http://schemas.microsoft.com/office/powerpoint/2010/main" val="107360912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Paragraph-02">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0" y="3429000"/>
            <a:ext cx="12192000" cy="3429000"/>
          </a:xfrm>
          <a:prstGeom prst="rect">
            <a:avLst/>
          </a:prstGeom>
        </p:spPr>
        <p:txBody>
          <a:bodyPr/>
          <a:lstStyle>
            <a:lvl1pPr>
              <a:defRPr>
                <a:latin typeface="Klinic Slab Bold" pitchFamily="50" charset="0"/>
              </a:defRPr>
            </a:lvl1pPr>
          </a:lstStyle>
          <a:p>
            <a:pPr lvl="0"/>
            <a:endParaRPr lang="en-US" noProof="0" dirty="0"/>
          </a:p>
        </p:txBody>
      </p:sp>
      <p:sp>
        <p:nvSpPr>
          <p:cNvPr id="5" name="Text Placeholder 2"/>
          <p:cNvSpPr>
            <a:spLocks noGrp="1"/>
          </p:cNvSpPr>
          <p:nvPr>
            <p:ph type="body" sz="quarter" idx="12"/>
          </p:nvPr>
        </p:nvSpPr>
        <p:spPr>
          <a:xfrm>
            <a:off x="449389" y="424543"/>
            <a:ext cx="3477888" cy="2530929"/>
          </a:xfrm>
          <a:prstGeom prst="rect">
            <a:avLst/>
          </a:prstGeom>
        </p:spPr>
        <p:txBody>
          <a:bodyPr/>
          <a:lstStyle>
            <a:lvl1pPr marL="0" indent="0" algn="l">
              <a:lnSpc>
                <a:spcPct val="150000"/>
              </a:lnSpc>
              <a:buNone/>
              <a:defRPr sz="1000" b="0" i="0">
                <a:solidFill>
                  <a:schemeClr val="bg1">
                    <a:lumMod val="50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7" name="Text Placeholder 2"/>
          <p:cNvSpPr>
            <a:spLocks noGrp="1"/>
          </p:cNvSpPr>
          <p:nvPr>
            <p:ph type="body" sz="quarter" idx="14"/>
          </p:nvPr>
        </p:nvSpPr>
        <p:spPr>
          <a:xfrm>
            <a:off x="4357056" y="424543"/>
            <a:ext cx="3477888" cy="2530929"/>
          </a:xfrm>
          <a:prstGeom prst="rect">
            <a:avLst/>
          </a:prstGeom>
        </p:spPr>
        <p:txBody>
          <a:bodyPr/>
          <a:lstStyle>
            <a:lvl1pPr marL="0" indent="0" algn="l">
              <a:lnSpc>
                <a:spcPct val="150000"/>
              </a:lnSpc>
              <a:buNone/>
              <a:defRPr sz="1000" b="0" i="0">
                <a:solidFill>
                  <a:schemeClr val="bg1">
                    <a:lumMod val="50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8" name="Text Placeholder 2"/>
          <p:cNvSpPr>
            <a:spLocks noGrp="1"/>
          </p:cNvSpPr>
          <p:nvPr>
            <p:ph type="body" sz="quarter" idx="15"/>
          </p:nvPr>
        </p:nvSpPr>
        <p:spPr>
          <a:xfrm>
            <a:off x="8264723" y="424543"/>
            <a:ext cx="3477888" cy="2530929"/>
          </a:xfrm>
          <a:prstGeom prst="rect">
            <a:avLst/>
          </a:prstGeom>
        </p:spPr>
        <p:txBody>
          <a:bodyPr/>
          <a:lstStyle>
            <a:lvl1pPr marL="0" indent="0" algn="l">
              <a:lnSpc>
                <a:spcPct val="150000"/>
              </a:lnSpc>
              <a:buNone/>
              <a:defRPr sz="1000" b="0" i="0">
                <a:solidFill>
                  <a:schemeClr val="bg1">
                    <a:lumMod val="50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Tree>
    <p:extLst>
      <p:ext uri="{BB962C8B-B14F-4D97-AF65-F5344CB8AC3E}">
        <p14:creationId xmlns:p14="http://schemas.microsoft.com/office/powerpoint/2010/main" val="40807415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Text-01">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2024501" y="884767"/>
            <a:ext cx="8142994" cy="681567"/>
          </a:xfrm>
          <a:prstGeom prst="rect">
            <a:avLst/>
          </a:prstGeom>
        </p:spPr>
        <p:txBody>
          <a:bodyPr/>
          <a:lstStyle>
            <a:lvl1pPr marL="0" indent="0" algn="ctr">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3590102" y="1668940"/>
            <a:ext cx="5011792" cy="758614"/>
          </a:xfrm>
          <a:prstGeom prst="rect">
            <a:avLst/>
          </a:prstGeom>
        </p:spPr>
        <p:txBody>
          <a:bodyPr/>
          <a:lstStyle>
            <a:lvl1pPr marL="0" indent="0" algn="ctr">
              <a:lnSpc>
                <a:spcPct val="150000"/>
              </a:lnSpc>
              <a:buNone/>
              <a:defRPr sz="1200" b="0" i="0">
                <a:solidFill>
                  <a:schemeClr val="bg1">
                    <a:lumMod val="50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Tree>
    <p:extLst>
      <p:ext uri="{BB962C8B-B14F-4D97-AF65-F5344CB8AC3E}">
        <p14:creationId xmlns:p14="http://schemas.microsoft.com/office/powerpoint/2010/main" val="248413141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02">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1497719" y="1857587"/>
            <a:ext cx="3557211" cy="1681481"/>
          </a:xfrm>
          <a:prstGeom prst="rect">
            <a:avLst/>
          </a:prstGeom>
        </p:spPr>
        <p:txBody>
          <a:bodyPr/>
          <a:lstStyle>
            <a:lvl1pPr marL="0" indent="0" algn="l">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1497719" y="3617120"/>
            <a:ext cx="3557211" cy="1378215"/>
          </a:xfrm>
          <a:prstGeom prst="rect">
            <a:avLst/>
          </a:prstGeom>
        </p:spPr>
        <p:txBody>
          <a:bodyPr/>
          <a:lstStyle>
            <a:lvl1pPr marL="0" indent="0">
              <a:lnSpc>
                <a:spcPct val="150000"/>
              </a:lnSpc>
              <a:buNone/>
              <a:defRPr sz="1200" b="0" i="0">
                <a:solidFill>
                  <a:schemeClr val="bg1">
                    <a:lumMod val="50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Tree>
    <p:extLst>
      <p:ext uri="{BB962C8B-B14F-4D97-AF65-F5344CB8AC3E}">
        <p14:creationId xmlns:p14="http://schemas.microsoft.com/office/powerpoint/2010/main" val="128595124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Journey-01">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1084208" y="884767"/>
            <a:ext cx="8142994" cy="681567"/>
          </a:xfrm>
          <a:prstGeom prst="rect">
            <a:avLst/>
          </a:prstGeom>
        </p:spPr>
        <p:txBody>
          <a:bodyPr/>
          <a:lstStyle>
            <a:lvl1pPr marL="0" indent="0" algn="l">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1084205" y="1668940"/>
            <a:ext cx="5011792" cy="758614"/>
          </a:xfrm>
          <a:prstGeom prst="rect">
            <a:avLst/>
          </a:prstGeom>
        </p:spPr>
        <p:txBody>
          <a:bodyPr/>
          <a:lstStyle>
            <a:lvl1pPr marL="0" indent="0" algn="l">
              <a:lnSpc>
                <a:spcPct val="150000"/>
              </a:lnSpc>
              <a:buNone/>
              <a:defRPr sz="1200" b="0" i="0">
                <a:solidFill>
                  <a:schemeClr val="bg1">
                    <a:lumMod val="50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6" name="Text Placeholder 2"/>
          <p:cNvSpPr>
            <a:spLocks noGrp="1"/>
          </p:cNvSpPr>
          <p:nvPr>
            <p:ph type="body" sz="quarter" idx="13"/>
          </p:nvPr>
        </p:nvSpPr>
        <p:spPr>
          <a:xfrm>
            <a:off x="3217947" y="5037666"/>
            <a:ext cx="1488626" cy="505460"/>
          </a:xfrm>
          <a:prstGeom prst="rect">
            <a:avLst/>
          </a:prstGeom>
        </p:spPr>
        <p:txBody>
          <a:bodyPr anchor="t"/>
          <a:lstStyle>
            <a:lvl1pPr marL="0" indent="0" algn="ctr">
              <a:lnSpc>
                <a:spcPct val="100000"/>
              </a:lnSpc>
              <a:buNone/>
              <a:defRPr sz="16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3" name="Text Placeholder 2"/>
          <p:cNvSpPr>
            <a:spLocks noGrp="1"/>
          </p:cNvSpPr>
          <p:nvPr>
            <p:ph type="body" sz="quarter" idx="14"/>
          </p:nvPr>
        </p:nvSpPr>
        <p:spPr>
          <a:xfrm>
            <a:off x="5351686" y="5037667"/>
            <a:ext cx="1488626" cy="505460"/>
          </a:xfrm>
          <a:prstGeom prst="rect">
            <a:avLst/>
          </a:prstGeom>
        </p:spPr>
        <p:txBody>
          <a:bodyPr anchor="t"/>
          <a:lstStyle>
            <a:lvl1pPr marL="0" indent="0" algn="ctr">
              <a:lnSpc>
                <a:spcPct val="100000"/>
              </a:lnSpc>
              <a:buNone/>
              <a:defRPr sz="16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4" name="Text Placeholder 2"/>
          <p:cNvSpPr>
            <a:spLocks noGrp="1"/>
          </p:cNvSpPr>
          <p:nvPr>
            <p:ph type="body" sz="quarter" idx="15"/>
          </p:nvPr>
        </p:nvSpPr>
        <p:spPr>
          <a:xfrm>
            <a:off x="1084208" y="5037666"/>
            <a:ext cx="1488626" cy="505460"/>
          </a:xfrm>
          <a:prstGeom prst="rect">
            <a:avLst/>
          </a:prstGeom>
        </p:spPr>
        <p:txBody>
          <a:bodyPr anchor="t"/>
          <a:lstStyle>
            <a:lvl1pPr marL="0" indent="0" algn="ctr">
              <a:lnSpc>
                <a:spcPct val="100000"/>
              </a:lnSpc>
              <a:buNone/>
              <a:defRPr sz="16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5" name="Text Placeholder 2"/>
          <p:cNvSpPr>
            <a:spLocks noGrp="1"/>
          </p:cNvSpPr>
          <p:nvPr>
            <p:ph type="body" sz="quarter" idx="16"/>
          </p:nvPr>
        </p:nvSpPr>
        <p:spPr>
          <a:xfrm>
            <a:off x="7485425" y="5037666"/>
            <a:ext cx="1488626" cy="505460"/>
          </a:xfrm>
          <a:prstGeom prst="rect">
            <a:avLst/>
          </a:prstGeom>
        </p:spPr>
        <p:txBody>
          <a:bodyPr anchor="t"/>
          <a:lstStyle>
            <a:lvl1pPr marL="0" indent="0" algn="ctr">
              <a:lnSpc>
                <a:spcPct val="100000"/>
              </a:lnSpc>
              <a:buNone/>
              <a:defRPr sz="16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6" name="Text Placeholder 2"/>
          <p:cNvSpPr>
            <a:spLocks noGrp="1"/>
          </p:cNvSpPr>
          <p:nvPr>
            <p:ph type="body" sz="quarter" idx="17"/>
          </p:nvPr>
        </p:nvSpPr>
        <p:spPr>
          <a:xfrm>
            <a:off x="9619163" y="5037666"/>
            <a:ext cx="1488626" cy="505460"/>
          </a:xfrm>
          <a:prstGeom prst="rect">
            <a:avLst/>
          </a:prstGeom>
        </p:spPr>
        <p:txBody>
          <a:bodyPr anchor="t"/>
          <a:lstStyle>
            <a:lvl1pPr marL="0" indent="0" algn="ctr">
              <a:lnSpc>
                <a:spcPct val="100000"/>
              </a:lnSpc>
              <a:buNone/>
              <a:defRPr sz="16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9" name="Text Placeholder 2"/>
          <p:cNvSpPr>
            <a:spLocks noGrp="1"/>
          </p:cNvSpPr>
          <p:nvPr>
            <p:ph type="body" sz="quarter" idx="18"/>
          </p:nvPr>
        </p:nvSpPr>
        <p:spPr>
          <a:xfrm>
            <a:off x="1084208" y="5630757"/>
            <a:ext cx="1488626" cy="308611"/>
          </a:xfrm>
          <a:prstGeom prst="rect">
            <a:avLst/>
          </a:prstGeom>
        </p:spPr>
        <p:txBody>
          <a:bodyPr anchor="t"/>
          <a:lstStyle>
            <a:lvl1pPr marL="0" indent="0" algn="ctr">
              <a:lnSpc>
                <a:spcPct val="100000"/>
              </a:lnSpc>
              <a:buNone/>
              <a:defRPr sz="1200" b="0" i="0">
                <a:solidFill>
                  <a:schemeClr val="bg1">
                    <a:lumMod val="6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0" name="Text Placeholder 2"/>
          <p:cNvSpPr>
            <a:spLocks noGrp="1"/>
          </p:cNvSpPr>
          <p:nvPr>
            <p:ph type="body" sz="quarter" idx="19"/>
          </p:nvPr>
        </p:nvSpPr>
        <p:spPr>
          <a:xfrm>
            <a:off x="3217946" y="5630757"/>
            <a:ext cx="1488626" cy="308611"/>
          </a:xfrm>
          <a:prstGeom prst="rect">
            <a:avLst/>
          </a:prstGeom>
        </p:spPr>
        <p:txBody>
          <a:bodyPr anchor="t"/>
          <a:lstStyle>
            <a:lvl1pPr marL="0" indent="0" algn="ctr">
              <a:lnSpc>
                <a:spcPct val="100000"/>
              </a:lnSpc>
              <a:buNone/>
              <a:defRPr sz="1200" b="0" i="0">
                <a:solidFill>
                  <a:schemeClr val="bg1">
                    <a:lumMod val="6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1" name="Text Placeholder 2"/>
          <p:cNvSpPr>
            <a:spLocks noGrp="1"/>
          </p:cNvSpPr>
          <p:nvPr>
            <p:ph type="body" sz="quarter" idx="20"/>
          </p:nvPr>
        </p:nvSpPr>
        <p:spPr>
          <a:xfrm>
            <a:off x="5351684" y="5630757"/>
            <a:ext cx="1488626" cy="308611"/>
          </a:xfrm>
          <a:prstGeom prst="rect">
            <a:avLst/>
          </a:prstGeom>
        </p:spPr>
        <p:txBody>
          <a:bodyPr anchor="t"/>
          <a:lstStyle>
            <a:lvl1pPr marL="0" indent="0" algn="ctr">
              <a:lnSpc>
                <a:spcPct val="100000"/>
              </a:lnSpc>
              <a:buNone/>
              <a:defRPr sz="1200" b="0" i="0">
                <a:solidFill>
                  <a:schemeClr val="bg1">
                    <a:lumMod val="6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2" name="Text Placeholder 2"/>
          <p:cNvSpPr>
            <a:spLocks noGrp="1"/>
          </p:cNvSpPr>
          <p:nvPr>
            <p:ph type="body" sz="quarter" idx="21"/>
          </p:nvPr>
        </p:nvSpPr>
        <p:spPr>
          <a:xfrm>
            <a:off x="7485422" y="5630757"/>
            <a:ext cx="1488626" cy="308611"/>
          </a:xfrm>
          <a:prstGeom prst="rect">
            <a:avLst/>
          </a:prstGeom>
        </p:spPr>
        <p:txBody>
          <a:bodyPr anchor="t"/>
          <a:lstStyle>
            <a:lvl1pPr marL="0" indent="0" algn="ctr">
              <a:lnSpc>
                <a:spcPct val="100000"/>
              </a:lnSpc>
              <a:buNone/>
              <a:defRPr sz="1200" b="0" i="0">
                <a:solidFill>
                  <a:schemeClr val="bg1">
                    <a:lumMod val="6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7" name="Text Placeholder 2"/>
          <p:cNvSpPr>
            <a:spLocks noGrp="1"/>
          </p:cNvSpPr>
          <p:nvPr>
            <p:ph type="body" sz="quarter" idx="22"/>
          </p:nvPr>
        </p:nvSpPr>
        <p:spPr>
          <a:xfrm>
            <a:off x="9619163" y="5630756"/>
            <a:ext cx="1488626" cy="308611"/>
          </a:xfrm>
          <a:prstGeom prst="rect">
            <a:avLst/>
          </a:prstGeom>
        </p:spPr>
        <p:txBody>
          <a:bodyPr anchor="t"/>
          <a:lstStyle>
            <a:lvl1pPr marL="0" indent="0" algn="ctr">
              <a:lnSpc>
                <a:spcPct val="100000"/>
              </a:lnSpc>
              <a:buNone/>
              <a:defRPr sz="1200" b="0" i="0">
                <a:solidFill>
                  <a:schemeClr val="bg1">
                    <a:lumMod val="6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Tree>
    <p:extLst>
      <p:ext uri="{BB962C8B-B14F-4D97-AF65-F5344CB8AC3E}">
        <p14:creationId xmlns:p14="http://schemas.microsoft.com/office/powerpoint/2010/main" val="158558371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Journey-02">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B259FF4D-25ED-4EFF-8204-0CD02AC23E53}"/>
              </a:ext>
            </a:extLst>
          </p:cNvPr>
          <p:cNvCxnSpPr/>
          <p:nvPr userDrawn="1"/>
        </p:nvCxnSpPr>
        <p:spPr>
          <a:xfrm>
            <a:off x="6095603" y="2359025"/>
            <a:ext cx="0" cy="4498975"/>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13"/>
          <p:cNvSpPr>
            <a:spLocks noGrp="1"/>
          </p:cNvSpPr>
          <p:nvPr>
            <p:ph type="body" sz="quarter" idx="11"/>
          </p:nvPr>
        </p:nvSpPr>
        <p:spPr>
          <a:xfrm>
            <a:off x="2024500" y="756751"/>
            <a:ext cx="8142994" cy="681567"/>
          </a:xfrm>
          <a:prstGeom prst="rect">
            <a:avLst/>
          </a:prstGeom>
        </p:spPr>
        <p:txBody>
          <a:bodyPr/>
          <a:lstStyle>
            <a:lvl1pPr marL="0" indent="0" algn="ctr">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3590100" y="1540924"/>
            <a:ext cx="5011792" cy="623157"/>
          </a:xfrm>
          <a:prstGeom prst="rect">
            <a:avLst/>
          </a:prstGeom>
        </p:spPr>
        <p:txBody>
          <a:bodyPr/>
          <a:lstStyle>
            <a:lvl1pPr marL="0" indent="0" algn="ctr">
              <a:lnSpc>
                <a:spcPct val="150000"/>
              </a:lnSpc>
              <a:buNone/>
              <a:defRPr sz="1200" b="0" i="0">
                <a:solidFill>
                  <a:schemeClr val="bg1">
                    <a:lumMod val="50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14" name="Text Placeholder 2"/>
          <p:cNvSpPr>
            <a:spLocks noGrp="1"/>
          </p:cNvSpPr>
          <p:nvPr>
            <p:ph type="body" sz="quarter" idx="15"/>
          </p:nvPr>
        </p:nvSpPr>
        <p:spPr>
          <a:xfrm>
            <a:off x="6948942" y="2845518"/>
            <a:ext cx="2006664" cy="245619"/>
          </a:xfrm>
          <a:prstGeom prst="rect">
            <a:avLst/>
          </a:prstGeom>
        </p:spPr>
        <p:txBody>
          <a:bodyPr anchor="t"/>
          <a:lstStyle>
            <a:lvl1pPr marL="0" indent="0" algn="l">
              <a:lnSpc>
                <a:spcPct val="100000"/>
              </a:lnSpc>
              <a:buNone/>
              <a:defRPr sz="16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9" name="Text Placeholder 2"/>
          <p:cNvSpPr>
            <a:spLocks noGrp="1"/>
          </p:cNvSpPr>
          <p:nvPr>
            <p:ph type="body" sz="quarter" idx="18"/>
          </p:nvPr>
        </p:nvSpPr>
        <p:spPr>
          <a:xfrm>
            <a:off x="6948942" y="2649177"/>
            <a:ext cx="1488626" cy="146304"/>
          </a:xfrm>
          <a:prstGeom prst="rect">
            <a:avLst/>
          </a:prstGeom>
        </p:spPr>
        <p:txBody>
          <a:bodyPr anchor="t"/>
          <a:lstStyle>
            <a:lvl1pPr marL="0" indent="0" algn="l">
              <a:lnSpc>
                <a:spcPct val="100000"/>
              </a:lnSpc>
              <a:buNone/>
              <a:defRPr sz="900" b="0" i="0">
                <a:solidFill>
                  <a:srgbClr val="F77700"/>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8" name="Picture Placeholder 7"/>
          <p:cNvSpPr>
            <a:spLocks noGrp="1"/>
          </p:cNvSpPr>
          <p:nvPr>
            <p:ph type="pic" sz="quarter" idx="19"/>
          </p:nvPr>
        </p:nvSpPr>
        <p:spPr>
          <a:xfrm>
            <a:off x="5495489" y="2359152"/>
            <a:ext cx="1201022" cy="1200944"/>
          </a:xfrm>
          <a:prstGeom prst="ellipse">
            <a:avLst/>
          </a:prstGeom>
        </p:spPr>
        <p:txBody>
          <a:bodyPr/>
          <a:lstStyle>
            <a:lvl1pPr>
              <a:defRPr>
                <a:latin typeface="Klinic Slab Bold" pitchFamily="50" charset="0"/>
              </a:defRPr>
            </a:lvl1pPr>
          </a:lstStyle>
          <a:p>
            <a:pPr lvl="0"/>
            <a:endParaRPr lang="en-US" noProof="0" dirty="0"/>
          </a:p>
        </p:txBody>
      </p:sp>
      <p:sp>
        <p:nvSpPr>
          <p:cNvPr id="18" name="Text Placeholder 2"/>
          <p:cNvSpPr>
            <a:spLocks noGrp="1"/>
          </p:cNvSpPr>
          <p:nvPr>
            <p:ph type="body" sz="quarter" idx="20"/>
          </p:nvPr>
        </p:nvSpPr>
        <p:spPr>
          <a:xfrm>
            <a:off x="6948942" y="3160589"/>
            <a:ext cx="2006660" cy="512717"/>
          </a:xfrm>
          <a:prstGeom prst="rect">
            <a:avLst/>
          </a:prstGeom>
        </p:spPr>
        <p:txBody>
          <a:bodyPr anchor="t"/>
          <a:lstStyle>
            <a:lvl1pPr marL="0" indent="0" algn="l">
              <a:lnSpc>
                <a:spcPct val="150000"/>
              </a:lnSpc>
              <a:buNone/>
              <a:defRPr sz="1000" b="0" i="0">
                <a:solidFill>
                  <a:schemeClr val="bg1">
                    <a:lumMod val="6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9" name="Picture Placeholder 7"/>
          <p:cNvSpPr>
            <a:spLocks noGrp="1"/>
          </p:cNvSpPr>
          <p:nvPr>
            <p:ph type="pic" sz="quarter" idx="21"/>
          </p:nvPr>
        </p:nvSpPr>
        <p:spPr>
          <a:xfrm>
            <a:off x="5495489" y="4608576"/>
            <a:ext cx="1201022" cy="1200944"/>
          </a:xfrm>
          <a:prstGeom prst="ellipse">
            <a:avLst/>
          </a:prstGeom>
        </p:spPr>
        <p:txBody>
          <a:bodyPr/>
          <a:lstStyle>
            <a:lvl1pPr>
              <a:defRPr>
                <a:latin typeface="Klinic Slab Bold" pitchFamily="50" charset="0"/>
              </a:defRPr>
            </a:lvl1pPr>
          </a:lstStyle>
          <a:p>
            <a:pPr lvl="0"/>
            <a:endParaRPr lang="en-US" noProof="0" dirty="0"/>
          </a:p>
        </p:txBody>
      </p:sp>
      <p:sp>
        <p:nvSpPr>
          <p:cNvPr id="20" name="Text Placeholder 2"/>
          <p:cNvSpPr>
            <a:spLocks noGrp="1"/>
          </p:cNvSpPr>
          <p:nvPr>
            <p:ph type="body" sz="quarter" idx="22"/>
          </p:nvPr>
        </p:nvSpPr>
        <p:spPr>
          <a:xfrm>
            <a:off x="3188571" y="5071458"/>
            <a:ext cx="2006664" cy="245619"/>
          </a:xfrm>
          <a:prstGeom prst="rect">
            <a:avLst/>
          </a:prstGeom>
        </p:spPr>
        <p:txBody>
          <a:bodyPr anchor="t"/>
          <a:lstStyle>
            <a:lvl1pPr marL="0" indent="0" algn="r">
              <a:lnSpc>
                <a:spcPct val="100000"/>
              </a:lnSpc>
              <a:buNone/>
              <a:defRPr sz="16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21" name="Text Placeholder 2"/>
          <p:cNvSpPr>
            <a:spLocks noGrp="1"/>
          </p:cNvSpPr>
          <p:nvPr>
            <p:ph type="body" sz="quarter" idx="23"/>
          </p:nvPr>
        </p:nvSpPr>
        <p:spPr>
          <a:xfrm>
            <a:off x="3706605" y="4875117"/>
            <a:ext cx="1488626" cy="146304"/>
          </a:xfrm>
          <a:prstGeom prst="rect">
            <a:avLst/>
          </a:prstGeom>
        </p:spPr>
        <p:txBody>
          <a:bodyPr anchor="t"/>
          <a:lstStyle>
            <a:lvl1pPr marL="0" indent="0" algn="r">
              <a:lnSpc>
                <a:spcPct val="100000"/>
              </a:lnSpc>
              <a:buNone/>
              <a:defRPr sz="900" b="0" i="0">
                <a:solidFill>
                  <a:srgbClr val="F77700"/>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22" name="Text Placeholder 2"/>
          <p:cNvSpPr>
            <a:spLocks noGrp="1"/>
          </p:cNvSpPr>
          <p:nvPr>
            <p:ph type="body" sz="quarter" idx="24"/>
          </p:nvPr>
        </p:nvSpPr>
        <p:spPr>
          <a:xfrm>
            <a:off x="3188571" y="5386528"/>
            <a:ext cx="2006660" cy="512717"/>
          </a:xfrm>
          <a:prstGeom prst="rect">
            <a:avLst/>
          </a:prstGeom>
        </p:spPr>
        <p:txBody>
          <a:bodyPr anchor="t"/>
          <a:lstStyle>
            <a:lvl1pPr marL="0" indent="0" algn="r">
              <a:lnSpc>
                <a:spcPct val="150000"/>
              </a:lnSpc>
              <a:buNone/>
              <a:defRPr sz="1000" b="0" i="0">
                <a:solidFill>
                  <a:schemeClr val="bg1">
                    <a:lumMod val="6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Tree>
    <p:extLst>
      <p:ext uri="{BB962C8B-B14F-4D97-AF65-F5344CB8AC3E}">
        <p14:creationId xmlns:p14="http://schemas.microsoft.com/office/powerpoint/2010/main" val="236206018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Journey-03">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CFFDAC36-705D-41B0-8FB0-EF1A85E528C3}"/>
              </a:ext>
            </a:extLst>
          </p:cNvPr>
          <p:cNvCxnSpPr>
            <a:cxnSpLocks/>
          </p:cNvCxnSpPr>
          <p:nvPr userDrawn="1"/>
        </p:nvCxnSpPr>
        <p:spPr>
          <a:xfrm>
            <a:off x="6095603" y="0"/>
            <a:ext cx="0" cy="68580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2"/>
          <p:cNvSpPr>
            <a:spLocks noGrp="1"/>
          </p:cNvSpPr>
          <p:nvPr>
            <p:ph type="body" sz="quarter" idx="15"/>
          </p:nvPr>
        </p:nvSpPr>
        <p:spPr>
          <a:xfrm>
            <a:off x="6948942" y="766782"/>
            <a:ext cx="2006664" cy="245619"/>
          </a:xfrm>
          <a:prstGeom prst="rect">
            <a:avLst/>
          </a:prstGeom>
        </p:spPr>
        <p:txBody>
          <a:bodyPr anchor="t"/>
          <a:lstStyle>
            <a:lvl1pPr marL="0" indent="0" algn="l">
              <a:lnSpc>
                <a:spcPct val="100000"/>
              </a:lnSpc>
              <a:buNone/>
              <a:defRPr sz="16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9" name="Text Placeholder 2"/>
          <p:cNvSpPr>
            <a:spLocks noGrp="1"/>
          </p:cNvSpPr>
          <p:nvPr>
            <p:ph type="body" sz="quarter" idx="18"/>
          </p:nvPr>
        </p:nvSpPr>
        <p:spPr>
          <a:xfrm>
            <a:off x="6948942" y="570441"/>
            <a:ext cx="1488626" cy="146304"/>
          </a:xfrm>
          <a:prstGeom prst="rect">
            <a:avLst/>
          </a:prstGeom>
        </p:spPr>
        <p:txBody>
          <a:bodyPr anchor="t"/>
          <a:lstStyle>
            <a:lvl1pPr marL="0" indent="0" algn="l">
              <a:lnSpc>
                <a:spcPct val="100000"/>
              </a:lnSpc>
              <a:buNone/>
              <a:defRPr sz="900" b="0" i="0">
                <a:solidFill>
                  <a:srgbClr val="F77700"/>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8" name="Picture Placeholder 7"/>
          <p:cNvSpPr>
            <a:spLocks noGrp="1"/>
          </p:cNvSpPr>
          <p:nvPr>
            <p:ph type="pic" sz="quarter" idx="19"/>
          </p:nvPr>
        </p:nvSpPr>
        <p:spPr>
          <a:xfrm>
            <a:off x="5495489" y="280416"/>
            <a:ext cx="1201022" cy="1200944"/>
          </a:xfrm>
          <a:prstGeom prst="ellipse">
            <a:avLst/>
          </a:prstGeom>
        </p:spPr>
        <p:txBody>
          <a:bodyPr/>
          <a:lstStyle>
            <a:lvl1pPr>
              <a:defRPr>
                <a:latin typeface="Klinic Slab Bold" pitchFamily="50" charset="0"/>
              </a:defRPr>
            </a:lvl1pPr>
          </a:lstStyle>
          <a:p>
            <a:pPr lvl="0"/>
            <a:endParaRPr lang="en-US" noProof="0" dirty="0"/>
          </a:p>
        </p:txBody>
      </p:sp>
      <p:sp>
        <p:nvSpPr>
          <p:cNvPr id="18" name="Text Placeholder 2"/>
          <p:cNvSpPr>
            <a:spLocks noGrp="1"/>
          </p:cNvSpPr>
          <p:nvPr>
            <p:ph type="body" sz="quarter" idx="20"/>
          </p:nvPr>
        </p:nvSpPr>
        <p:spPr>
          <a:xfrm>
            <a:off x="6948942" y="1081853"/>
            <a:ext cx="2006660" cy="512717"/>
          </a:xfrm>
          <a:prstGeom prst="rect">
            <a:avLst/>
          </a:prstGeom>
        </p:spPr>
        <p:txBody>
          <a:bodyPr anchor="t"/>
          <a:lstStyle>
            <a:lvl1pPr marL="0" indent="0" algn="l">
              <a:lnSpc>
                <a:spcPct val="150000"/>
              </a:lnSpc>
              <a:buNone/>
              <a:defRPr sz="1000" b="0" i="0">
                <a:solidFill>
                  <a:schemeClr val="bg1">
                    <a:lumMod val="6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9" name="Picture Placeholder 7"/>
          <p:cNvSpPr>
            <a:spLocks noGrp="1"/>
          </p:cNvSpPr>
          <p:nvPr>
            <p:ph type="pic" sz="quarter" idx="21"/>
          </p:nvPr>
        </p:nvSpPr>
        <p:spPr>
          <a:xfrm>
            <a:off x="5495489" y="2529840"/>
            <a:ext cx="1201022" cy="1200944"/>
          </a:xfrm>
          <a:prstGeom prst="ellipse">
            <a:avLst/>
          </a:prstGeom>
        </p:spPr>
        <p:txBody>
          <a:bodyPr/>
          <a:lstStyle>
            <a:lvl1pPr>
              <a:defRPr>
                <a:latin typeface="Klinic Slab Bold" pitchFamily="50" charset="0"/>
              </a:defRPr>
            </a:lvl1pPr>
          </a:lstStyle>
          <a:p>
            <a:pPr lvl="0"/>
            <a:endParaRPr lang="en-US" noProof="0" dirty="0"/>
          </a:p>
        </p:txBody>
      </p:sp>
      <p:sp>
        <p:nvSpPr>
          <p:cNvPr id="20" name="Text Placeholder 2"/>
          <p:cNvSpPr>
            <a:spLocks noGrp="1"/>
          </p:cNvSpPr>
          <p:nvPr>
            <p:ph type="body" sz="quarter" idx="22"/>
          </p:nvPr>
        </p:nvSpPr>
        <p:spPr>
          <a:xfrm>
            <a:off x="3188571" y="2992722"/>
            <a:ext cx="2006664" cy="245619"/>
          </a:xfrm>
          <a:prstGeom prst="rect">
            <a:avLst/>
          </a:prstGeom>
        </p:spPr>
        <p:txBody>
          <a:bodyPr anchor="t"/>
          <a:lstStyle>
            <a:lvl1pPr marL="0" indent="0" algn="r">
              <a:lnSpc>
                <a:spcPct val="100000"/>
              </a:lnSpc>
              <a:buNone/>
              <a:defRPr sz="16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21" name="Text Placeholder 2"/>
          <p:cNvSpPr>
            <a:spLocks noGrp="1"/>
          </p:cNvSpPr>
          <p:nvPr>
            <p:ph type="body" sz="quarter" idx="23"/>
          </p:nvPr>
        </p:nvSpPr>
        <p:spPr>
          <a:xfrm>
            <a:off x="3706605" y="2796381"/>
            <a:ext cx="1488626" cy="146304"/>
          </a:xfrm>
          <a:prstGeom prst="rect">
            <a:avLst/>
          </a:prstGeom>
        </p:spPr>
        <p:txBody>
          <a:bodyPr anchor="t"/>
          <a:lstStyle>
            <a:lvl1pPr marL="0" indent="0" algn="r">
              <a:lnSpc>
                <a:spcPct val="100000"/>
              </a:lnSpc>
              <a:buNone/>
              <a:defRPr sz="900" b="0" i="0">
                <a:solidFill>
                  <a:srgbClr val="F77700"/>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22" name="Text Placeholder 2"/>
          <p:cNvSpPr>
            <a:spLocks noGrp="1"/>
          </p:cNvSpPr>
          <p:nvPr>
            <p:ph type="body" sz="quarter" idx="24"/>
          </p:nvPr>
        </p:nvSpPr>
        <p:spPr>
          <a:xfrm>
            <a:off x="3188571" y="3307792"/>
            <a:ext cx="2006660" cy="512717"/>
          </a:xfrm>
          <a:prstGeom prst="rect">
            <a:avLst/>
          </a:prstGeom>
        </p:spPr>
        <p:txBody>
          <a:bodyPr anchor="t"/>
          <a:lstStyle>
            <a:lvl1pPr marL="0" indent="0" algn="r">
              <a:lnSpc>
                <a:spcPct val="150000"/>
              </a:lnSpc>
              <a:buNone/>
              <a:defRPr sz="1000" b="0" i="0">
                <a:solidFill>
                  <a:schemeClr val="bg1">
                    <a:lumMod val="6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5" name="Text Placeholder 2"/>
          <p:cNvSpPr>
            <a:spLocks noGrp="1"/>
          </p:cNvSpPr>
          <p:nvPr>
            <p:ph type="body" sz="quarter" idx="25"/>
          </p:nvPr>
        </p:nvSpPr>
        <p:spPr>
          <a:xfrm>
            <a:off x="6948942" y="5265630"/>
            <a:ext cx="2006664" cy="245619"/>
          </a:xfrm>
          <a:prstGeom prst="rect">
            <a:avLst/>
          </a:prstGeom>
        </p:spPr>
        <p:txBody>
          <a:bodyPr anchor="t"/>
          <a:lstStyle>
            <a:lvl1pPr marL="0" indent="0" algn="l">
              <a:lnSpc>
                <a:spcPct val="100000"/>
              </a:lnSpc>
              <a:buNone/>
              <a:defRPr sz="16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6" name="Text Placeholder 2"/>
          <p:cNvSpPr>
            <a:spLocks noGrp="1"/>
          </p:cNvSpPr>
          <p:nvPr>
            <p:ph type="body" sz="quarter" idx="26"/>
          </p:nvPr>
        </p:nvSpPr>
        <p:spPr>
          <a:xfrm>
            <a:off x="6948942" y="5069289"/>
            <a:ext cx="1488626" cy="146304"/>
          </a:xfrm>
          <a:prstGeom prst="rect">
            <a:avLst/>
          </a:prstGeom>
        </p:spPr>
        <p:txBody>
          <a:bodyPr anchor="t"/>
          <a:lstStyle>
            <a:lvl1pPr marL="0" indent="0" algn="l">
              <a:lnSpc>
                <a:spcPct val="100000"/>
              </a:lnSpc>
              <a:buNone/>
              <a:defRPr sz="900" b="0" i="0">
                <a:solidFill>
                  <a:srgbClr val="F77700"/>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7" name="Picture Placeholder 7"/>
          <p:cNvSpPr>
            <a:spLocks noGrp="1"/>
          </p:cNvSpPr>
          <p:nvPr>
            <p:ph type="pic" sz="quarter" idx="27"/>
          </p:nvPr>
        </p:nvSpPr>
        <p:spPr>
          <a:xfrm>
            <a:off x="5495489" y="4779264"/>
            <a:ext cx="1201022" cy="1200944"/>
          </a:xfrm>
          <a:prstGeom prst="ellipse">
            <a:avLst/>
          </a:prstGeom>
        </p:spPr>
        <p:txBody>
          <a:bodyPr/>
          <a:lstStyle>
            <a:lvl1pPr>
              <a:defRPr>
                <a:latin typeface="Klinic Slab Bold" pitchFamily="50" charset="0"/>
              </a:defRPr>
            </a:lvl1pPr>
          </a:lstStyle>
          <a:p>
            <a:pPr lvl="0"/>
            <a:endParaRPr lang="en-US" noProof="0" dirty="0"/>
          </a:p>
        </p:txBody>
      </p:sp>
      <p:sp>
        <p:nvSpPr>
          <p:cNvPr id="23" name="Text Placeholder 2"/>
          <p:cNvSpPr>
            <a:spLocks noGrp="1"/>
          </p:cNvSpPr>
          <p:nvPr>
            <p:ph type="body" sz="quarter" idx="28"/>
          </p:nvPr>
        </p:nvSpPr>
        <p:spPr>
          <a:xfrm>
            <a:off x="6948942" y="5580701"/>
            <a:ext cx="2006660" cy="512717"/>
          </a:xfrm>
          <a:prstGeom prst="rect">
            <a:avLst/>
          </a:prstGeom>
        </p:spPr>
        <p:txBody>
          <a:bodyPr anchor="t"/>
          <a:lstStyle>
            <a:lvl1pPr marL="0" indent="0" algn="l">
              <a:lnSpc>
                <a:spcPct val="150000"/>
              </a:lnSpc>
              <a:buNone/>
              <a:defRPr sz="1000" b="0" i="0">
                <a:solidFill>
                  <a:schemeClr val="bg1">
                    <a:lumMod val="6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Tree>
    <p:extLst>
      <p:ext uri="{BB962C8B-B14F-4D97-AF65-F5344CB8AC3E}">
        <p14:creationId xmlns:p14="http://schemas.microsoft.com/office/powerpoint/2010/main" val="118699562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ase-Studies-01">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1084208" y="740834"/>
            <a:ext cx="3361081" cy="1341967"/>
          </a:xfrm>
          <a:prstGeom prst="rect">
            <a:avLst/>
          </a:prstGeom>
        </p:spPr>
        <p:txBody>
          <a:bodyPr/>
          <a:lstStyle>
            <a:lvl1pPr marL="0" indent="0" algn="l">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4792052" y="740834"/>
            <a:ext cx="5011792" cy="1341967"/>
          </a:xfrm>
          <a:prstGeom prst="rect">
            <a:avLst/>
          </a:prstGeom>
        </p:spPr>
        <p:txBody>
          <a:bodyPr/>
          <a:lstStyle>
            <a:lvl1pPr marL="0" indent="0" algn="l">
              <a:lnSpc>
                <a:spcPct val="150000"/>
              </a:lnSpc>
              <a:buNone/>
              <a:defRPr sz="1200" b="0" i="0">
                <a:solidFill>
                  <a:schemeClr val="bg1">
                    <a:lumMod val="50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14" name="Text Placeholder 2"/>
          <p:cNvSpPr>
            <a:spLocks noGrp="1"/>
          </p:cNvSpPr>
          <p:nvPr>
            <p:ph type="body" sz="quarter" idx="15"/>
          </p:nvPr>
        </p:nvSpPr>
        <p:spPr>
          <a:xfrm>
            <a:off x="1084207" y="2793999"/>
            <a:ext cx="2649836" cy="308611"/>
          </a:xfrm>
          <a:prstGeom prst="rect">
            <a:avLst/>
          </a:prstGeom>
        </p:spPr>
        <p:txBody>
          <a:bodyPr anchor="t"/>
          <a:lstStyle>
            <a:lvl1pPr marL="0" indent="0" algn="l">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8" name="Text Placeholder 2"/>
          <p:cNvSpPr>
            <a:spLocks noGrp="1"/>
          </p:cNvSpPr>
          <p:nvPr>
            <p:ph type="body" sz="quarter" idx="19"/>
          </p:nvPr>
        </p:nvSpPr>
        <p:spPr>
          <a:xfrm>
            <a:off x="1084207" y="3183466"/>
            <a:ext cx="2649836" cy="846668"/>
          </a:xfrm>
          <a:prstGeom prst="rect">
            <a:avLst/>
          </a:prstGeom>
        </p:spPr>
        <p:txBody>
          <a:bodyPr anchor="t"/>
          <a:lstStyle>
            <a:lvl1pPr marL="0" indent="0" algn="l">
              <a:lnSpc>
                <a:spcPct val="150000"/>
              </a:lnSpc>
              <a:buNone/>
              <a:defRPr sz="1200" b="0" i="0">
                <a:solidFill>
                  <a:schemeClr val="bg1">
                    <a:lumMod val="65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21" name="Text Placeholder 2"/>
          <p:cNvSpPr>
            <a:spLocks noGrp="1"/>
          </p:cNvSpPr>
          <p:nvPr>
            <p:ph type="body" sz="quarter" idx="20"/>
          </p:nvPr>
        </p:nvSpPr>
        <p:spPr>
          <a:xfrm>
            <a:off x="4771082" y="2793999"/>
            <a:ext cx="2649836" cy="308611"/>
          </a:xfrm>
          <a:prstGeom prst="rect">
            <a:avLst/>
          </a:prstGeom>
        </p:spPr>
        <p:txBody>
          <a:bodyPr anchor="t"/>
          <a:lstStyle>
            <a:lvl1pPr marL="0" indent="0" algn="l">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22" name="Text Placeholder 2"/>
          <p:cNvSpPr>
            <a:spLocks noGrp="1"/>
          </p:cNvSpPr>
          <p:nvPr>
            <p:ph type="body" sz="quarter" idx="21"/>
          </p:nvPr>
        </p:nvSpPr>
        <p:spPr>
          <a:xfrm>
            <a:off x="4771081" y="3183466"/>
            <a:ext cx="2649836" cy="846668"/>
          </a:xfrm>
          <a:prstGeom prst="rect">
            <a:avLst/>
          </a:prstGeom>
        </p:spPr>
        <p:txBody>
          <a:bodyPr anchor="t"/>
          <a:lstStyle>
            <a:lvl1pPr marL="0" indent="0" algn="l">
              <a:lnSpc>
                <a:spcPct val="150000"/>
              </a:lnSpc>
              <a:buNone/>
              <a:defRPr sz="1200" b="0" i="0">
                <a:solidFill>
                  <a:schemeClr val="bg1">
                    <a:lumMod val="65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23" name="Text Placeholder 2"/>
          <p:cNvSpPr>
            <a:spLocks noGrp="1"/>
          </p:cNvSpPr>
          <p:nvPr>
            <p:ph type="body" sz="quarter" idx="22"/>
          </p:nvPr>
        </p:nvSpPr>
        <p:spPr>
          <a:xfrm>
            <a:off x="8457955" y="2793999"/>
            <a:ext cx="2649836" cy="308611"/>
          </a:xfrm>
          <a:prstGeom prst="rect">
            <a:avLst/>
          </a:prstGeom>
        </p:spPr>
        <p:txBody>
          <a:bodyPr anchor="t"/>
          <a:lstStyle>
            <a:lvl1pPr marL="0" indent="0" algn="l">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24" name="Text Placeholder 2"/>
          <p:cNvSpPr>
            <a:spLocks noGrp="1"/>
          </p:cNvSpPr>
          <p:nvPr>
            <p:ph type="body" sz="quarter" idx="23"/>
          </p:nvPr>
        </p:nvSpPr>
        <p:spPr>
          <a:xfrm>
            <a:off x="8457955" y="3183466"/>
            <a:ext cx="2649836" cy="846668"/>
          </a:xfrm>
          <a:prstGeom prst="rect">
            <a:avLst/>
          </a:prstGeom>
        </p:spPr>
        <p:txBody>
          <a:bodyPr anchor="t"/>
          <a:lstStyle>
            <a:lvl1pPr marL="0" indent="0" algn="l">
              <a:lnSpc>
                <a:spcPct val="150000"/>
              </a:lnSpc>
              <a:buNone/>
              <a:defRPr sz="1200" b="0" i="0">
                <a:solidFill>
                  <a:schemeClr val="bg1">
                    <a:lumMod val="65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25" name="Text Placeholder 2"/>
          <p:cNvSpPr>
            <a:spLocks noGrp="1"/>
          </p:cNvSpPr>
          <p:nvPr>
            <p:ph type="body" sz="quarter" idx="24"/>
          </p:nvPr>
        </p:nvSpPr>
        <p:spPr>
          <a:xfrm>
            <a:off x="1084207" y="4775201"/>
            <a:ext cx="2649836" cy="308611"/>
          </a:xfrm>
          <a:prstGeom prst="rect">
            <a:avLst/>
          </a:prstGeom>
        </p:spPr>
        <p:txBody>
          <a:bodyPr anchor="t"/>
          <a:lstStyle>
            <a:lvl1pPr marL="0" indent="0" algn="l">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26" name="Text Placeholder 2"/>
          <p:cNvSpPr>
            <a:spLocks noGrp="1"/>
          </p:cNvSpPr>
          <p:nvPr>
            <p:ph type="body" sz="quarter" idx="25"/>
          </p:nvPr>
        </p:nvSpPr>
        <p:spPr>
          <a:xfrm>
            <a:off x="1084207" y="5164668"/>
            <a:ext cx="2649836" cy="846668"/>
          </a:xfrm>
          <a:prstGeom prst="rect">
            <a:avLst/>
          </a:prstGeom>
        </p:spPr>
        <p:txBody>
          <a:bodyPr anchor="t"/>
          <a:lstStyle>
            <a:lvl1pPr marL="0" indent="0" algn="l">
              <a:lnSpc>
                <a:spcPct val="150000"/>
              </a:lnSpc>
              <a:buNone/>
              <a:defRPr sz="1200" b="0" i="0">
                <a:solidFill>
                  <a:schemeClr val="bg1">
                    <a:lumMod val="65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27" name="Text Placeholder 2"/>
          <p:cNvSpPr>
            <a:spLocks noGrp="1"/>
          </p:cNvSpPr>
          <p:nvPr>
            <p:ph type="body" sz="quarter" idx="26"/>
          </p:nvPr>
        </p:nvSpPr>
        <p:spPr>
          <a:xfrm>
            <a:off x="4771081" y="4775201"/>
            <a:ext cx="2649836" cy="308611"/>
          </a:xfrm>
          <a:prstGeom prst="rect">
            <a:avLst/>
          </a:prstGeom>
        </p:spPr>
        <p:txBody>
          <a:bodyPr anchor="t"/>
          <a:lstStyle>
            <a:lvl1pPr marL="0" indent="0" algn="l">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28" name="Text Placeholder 2"/>
          <p:cNvSpPr>
            <a:spLocks noGrp="1"/>
          </p:cNvSpPr>
          <p:nvPr>
            <p:ph type="body" sz="quarter" idx="27"/>
          </p:nvPr>
        </p:nvSpPr>
        <p:spPr>
          <a:xfrm>
            <a:off x="4771081" y="5164668"/>
            <a:ext cx="2649836" cy="846668"/>
          </a:xfrm>
          <a:prstGeom prst="rect">
            <a:avLst/>
          </a:prstGeom>
        </p:spPr>
        <p:txBody>
          <a:bodyPr anchor="t"/>
          <a:lstStyle>
            <a:lvl1pPr marL="0" indent="0" algn="l">
              <a:lnSpc>
                <a:spcPct val="150000"/>
              </a:lnSpc>
              <a:buNone/>
              <a:defRPr sz="1200" b="0" i="0">
                <a:solidFill>
                  <a:schemeClr val="bg1">
                    <a:lumMod val="65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29" name="Text Placeholder 2"/>
          <p:cNvSpPr>
            <a:spLocks noGrp="1"/>
          </p:cNvSpPr>
          <p:nvPr>
            <p:ph type="body" sz="quarter" idx="28"/>
          </p:nvPr>
        </p:nvSpPr>
        <p:spPr>
          <a:xfrm>
            <a:off x="8457955" y="4775200"/>
            <a:ext cx="2649836" cy="308611"/>
          </a:xfrm>
          <a:prstGeom prst="rect">
            <a:avLst/>
          </a:prstGeom>
        </p:spPr>
        <p:txBody>
          <a:bodyPr anchor="t"/>
          <a:lstStyle>
            <a:lvl1pPr marL="0" indent="0" algn="l">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30" name="Text Placeholder 2"/>
          <p:cNvSpPr>
            <a:spLocks noGrp="1"/>
          </p:cNvSpPr>
          <p:nvPr>
            <p:ph type="body" sz="quarter" idx="29"/>
          </p:nvPr>
        </p:nvSpPr>
        <p:spPr>
          <a:xfrm>
            <a:off x="8457954" y="5164667"/>
            <a:ext cx="2649836" cy="846668"/>
          </a:xfrm>
          <a:prstGeom prst="rect">
            <a:avLst/>
          </a:prstGeom>
        </p:spPr>
        <p:txBody>
          <a:bodyPr anchor="t"/>
          <a:lstStyle>
            <a:lvl1pPr marL="0" indent="0" algn="l">
              <a:lnSpc>
                <a:spcPct val="150000"/>
              </a:lnSpc>
              <a:buNone/>
              <a:defRPr sz="1200" b="0" i="0">
                <a:solidFill>
                  <a:schemeClr val="bg1">
                    <a:lumMod val="65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Tree>
    <p:extLst>
      <p:ext uri="{BB962C8B-B14F-4D97-AF65-F5344CB8AC3E}">
        <p14:creationId xmlns:p14="http://schemas.microsoft.com/office/powerpoint/2010/main" val="281567643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ase-Studies-02">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868063" y="1942215"/>
            <a:ext cx="3205439" cy="1341967"/>
          </a:xfrm>
          <a:prstGeom prst="rect">
            <a:avLst/>
          </a:prstGeom>
        </p:spPr>
        <p:txBody>
          <a:bodyPr/>
          <a:lstStyle>
            <a:lvl1pPr marL="0" indent="0" algn="l">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868062" y="3433234"/>
            <a:ext cx="3205440" cy="1341967"/>
          </a:xfrm>
          <a:prstGeom prst="rect">
            <a:avLst/>
          </a:prstGeom>
        </p:spPr>
        <p:txBody>
          <a:bodyPr/>
          <a:lstStyle>
            <a:lvl1pPr marL="0" indent="0" algn="l">
              <a:lnSpc>
                <a:spcPct val="150000"/>
              </a:lnSpc>
              <a:buNone/>
              <a:defRPr sz="1200" b="0" i="0">
                <a:solidFill>
                  <a:schemeClr val="bg1">
                    <a:lumMod val="50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21" name="Text Placeholder 2"/>
          <p:cNvSpPr>
            <a:spLocks noGrp="1"/>
          </p:cNvSpPr>
          <p:nvPr>
            <p:ph type="body" sz="quarter" idx="20"/>
          </p:nvPr>
        </p:nvSpPr>
        <p:spPr>
          <a:xfrm>
            <a:off x="5178432" y="1721657"/>
            <a:ext cx="2649836" cy="308611"/>
          </a:xfrm>
          <a:prstGeom prst="rect">
            <a:avLst/>
          </a:prstGeom>
        </p:spPr>
        <p:txBody>
          <a:bodyPr anchor="t"/>
          <a:lstStyle>
            <a:lvl1pPr marL="0" indent="0" algn="l">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22" name="Text Placeholder 2"/>
          <p:cNvSpPr>
            <a:spLocks noGrp="1"/>
          </p:cNvSpPr>
          <p:nvPr>
            <p:ph type="body" sz="quarter" idx="21"/>
          </p:nvPr>
        </p:nvSpPr>
        <p:spPr>
          <a:xfrm>
            <a:off x="5178432" y="2111124"/>
            <a:ext cx="2649836" cy="846668"/>
          </a:xfrm>
          <a:prstGeom prst="rect">
            <a:avLst/>
          </a:prstGeom>
        </p:spPr>
        <p:txBody>
          <a:bodyPr anchor="t"/>
          <a:lstStyle>
            <a:lvl1pPr marL="0" indent="0" algn="l">
              <a:lnSpc>
                <a:spcPct val="150000"/>
              </a:lnSpc>
              <a:buNone/>
              <a:defRPr sz="1200" b="0" i="0">
                <a:solidFill>
                  <a:schemeClr val="bg1">
                    <a:lumMod val="65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23" name="Text Placeholder 2"/>
          <p:cNvSpPr>
            <a:spLocks noGrp="1"/>
          </p:cNvSpPr>
          <p:nvPr>
            <p:ph type="body" sz="quarter" idx="22"/>
          </p:nvPr>
        </p:nvSpPr>
        <p:spPr>
          <a:xfrm>
            <a:off x="8674102" y="1721656"/>
            <a:ext cx="2649836" cy="308611"/>
          </a:xfrm>
          <a:prstGeom prst="rect">
            <a:avLst/>
          </a:prstGeom>
        </p:spPr>
        <p:txBody>
          <a:bodyPr anchor="t"/>
          <a:lstStyle>
            <a:lvl1pPr marL="0" indent="0" algn="l">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24" name="Text Placeholder 2"/>
          <p:cNvSpPr>
            <a:spLocks noGrp="1"/>
          </p:cNvSpPr>
          <p:nvPr>
            <p:ph type="body" sz="quarter" idx="23"/>
          </p:nvPr>
        </p:nvSpPr>
        <p:spPr>
          <a:xfrm>
            <a:off x="8674101" y="2111124"/>
            <a:ext cx="2649836" cy="846668"/>
          </a:xfrm>
          <a:prstGeom prst="rect">
            <a:avLst/>
          </a:prstGeom>
        </p:spPr>
        <p:txBody>
          <a:bodyPr anchor="t"/>
          <a:lstStyle>
            <a:lvl1pPr marL="0" indent="0" algn="l">
              <a:lnSpc>
                <a:spcPct val="150000"/>
              </a:lnSpc>
              <a:buNone/>
              <a:defRPr sz="1200" b="0" i="0">
                <a:solidFill>
                  <a:schemeClr val="bg1">
                    <a:lumMod val="65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27" name="Text Placeholder 2"/>
          <p:cNvSpPr>
            <a:spLocks noGrp="1"/>
          </p:cNvSpPr>
          <p:nvPr>
            <p:ph type="body" sz="quarter" idx="26"/>
          </p:nvPr>
        </p:nvSpPr>
        <p:spPr>
          <a:xfrm>
            <a:off x="5178432" y="3702859"/>
            <a:ext cx="2649836" cy="308611"/>
          </a:xfrm>
          <a:prstGeom prst="rect">
            <a:avLst/>
          </a:prstGeom>
        </p:spPr>
        <p:txBody>
          <a:bodyPr anchor="t"/>
          <a:lstStyle>
            <a:lvl1pPr marL="0" indent="0" algn="l">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28" name="Text Placeholder 2"/>
          <p:cNvSpPr>
            <a:spLocks noGrp="1"/>
          </p:cNvSpPr>
          <p:nvPr>
            <p:ph type="body" sz="quarter" idx="27"/>
          </p:nvPr>
        </p:nvSpPr>
        <p:spPr>
          <a:xfrm>
            <a:off x="5178431" y="4092326"/>
            <a:ext cx="2649836" cy="846668"/>
          </a:xfrm>
          <a:prstGeom prst="rect">
            <a:avLst/>
          </a:prstGeom>
        </p:spPr>
        <p:txBody>
          <a:bodyPr anchor="t"/>
          <a:lstStyle>
            <a:lvl1pPr marL="0" indent="0" algn="l">
              <a:lnSpc>
                <a:spcPct val="150000"/>
              </a:lnSpc>
              <a:buNone/>
              <a:defRPr sz="1200" b="0" i="0">
                <a:solidFill>
                  <a:schemeClr val="bg1">
                    <a:lumMod val="65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29" name="Text Placeholder 2"/>
          <p:cNvSpPr>
            <a:spLocks noGrp="1"/>
          </p:cNvSpPr>
          <p:nvPr>
            <p:ph type="body" sz="quarter" idx="28"/>
          </p:nvPr>
        </p:nvSpPr>
        <p:spPr>
          <a:xfrm>
            <a:off x="8674101" y="3702858"/>
            <a:ext cx="2649836" cy="308611"/>
          </a:xfrm>
          <a:prstGeom prst="rect">
            <a:avLst/>
          </a:prstGeom>
        </p:spPr>
        <p:txBody>
          <a:bodyPr anchor="t"/>
          <a:lstStyle>
            <a:lvl1pPr marL="0" indent="0" algn="l">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30" name="Text Placeholder 2"/>
          <p:cNvSpPr>
            <a:spLocks noGrp="1"/>
          </p:cNvSpPr>
          <p:nvPr>
            <p:ph type="body" sz="quarter" idx="29"/>
          </p:nvPr>
        </p:nvSpPr>
        <p:spPr>
          <a:xfrm>
            <a:off x="8674101" y="4092325"/>
            <a:ext cx="2649836" cy="846668"/>
          </a:xfrm>
          <a:prstGeom prst="rect">
            <a:avLst/>
          </a:prstGeom>
        </p:spPr>
        <p:txBody>
          <a:bodyPr anchor="t"/>
          <a:lstStyle>
            <a:lvl1pPr marL="0" indent="0" algn="l">
              <a:lnSpc>
                <a:spcPct val="150000"/>
              </a:lnSpc>
              <a:buNone/>
              <a:defRPr sz="1200" b="0" i="0">
                <a:solidFill>
                  <a:schemeClr val="bg1">
                    <a:lumMod val="65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Tree>
    <p:extLst>
      <p:ext uri="{BB962C8B-B14F-4D97-AF65-F5344CB8AC3E}">
        <p14:creationId xmlns:p14="http://schemas.microsoft.com/office/powerpoint/2010/main" val="118572478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9882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Our_Value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118082" y="990601"/>
            <a:ext cx="4977917" cy="584200"/>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1118081" y="1667933"/>
            <a:ext cx="4977919" cy="1346199"/>
          </a:xfrm>
          <a:prstGeom prst="rect">
            <a:avLst/>
          </a:prstGeom>
        </p:spPr>
        <p:txBody>
          <a:bodyPr>
            <a:normAutofit/>
          </a:bodyPr>
          <a:lstStyle>
            <a:lvl1pPr marL="0" indent="0">
              <a:lnSpc>
                <a:spcPct val="150000"/>
              </a:lnSpc>
              <a:buNone/>
              <a:defRPr sz="1400" b="0" i="0">
                <a:solidFill>
                  <a:schemeClr val="tx2">
                    <a:lumMod val="75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7281334" y="1151327"/>
            <a:ext cx="3667767" cy="1219200"/>
          </a:xfrm>
          <a:prstGeom prst="rect">
            <a:avLst/>
          </a:prstGeom>
        </p:spPr>
        <p:txBody>
          <a:bodyPr>
            <a:normAutofit/>
          </a:bodyPr>
          <a:lstStyle>
            <a:lvl1pPr marL="0" indent="0">
              <a:lnSpc>
                <a:spcPct val="150000"/>
              </a:lnSpc>
              <a:buNone/>
              <a:defRPr sz="1400" b="0" i="0">
                <a:solidFill>
                  <a:schemeClr val="tx2">
                    <a:lumMod val="75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7281332" y="736461"/>
            <a:ext cx="3667767"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9" name="Text Placeholder 5">
            <a:extLst>
              <a:ext uri="{FF2B5EF4-FFF2-40B4-BE49-F238E27FC236}">
                <a16:creationId xmlns:a16="http://schemas.microsoft.com/office/drawing/2014/main" id="{0148072E-058D-4F4B-9D2C-6DE437C3A5CA}"/>
              </a:ext>
            </a:extLst>
          </p:cNvPr>
          <p:cNvSpPr>
            <a:spLocks noGrp="1"/>
          </p:cNvSpPr>
          <p:nvPr>
            <p:ph type="body" sz="quarter" idx="24"/>
          </p:nvPr>
        </p:nvSpPr>
        <p:spPr>
          <a:xfrm>
            <a:off x="7281334" y="3098798"/>
            <a:ext cx="3667767" cy="1219200"/>
          </a:xfrm>
          <a:prstGeom prst="rect">
            <a:avLst/>
          </a:prstGeom>
        </p:spPr>
        <p:txBody>
          <a:bodyPr>
            <a:normAutofit/>
          </a:bodyPr>
          <a:lstStyle>
            <a:lvl1pPr marL="0" indent="0">
              <a:lnSpc>
                <a:spcPct val="150000"/>
              </a:lnSpc>
              <a:buNone/>
              <a:defRPr sz="1400" b="0" i="0">
                <a:solidFill>
                  <a:schemeClr val="tx2">
                    <a:lumMod val="75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0" name="Text Placeholder 5">
            <a:extLst>
              <a:ext uri="{FF2B5EF4-FFF2-40B4-BE49-F238E27FC236}">
                <a16:creationId xmlns:a16="http://schemas.microsoft.com/office/drawing/2014/main" id="{80992D92-3C8A-4040-96CF-04CC2B47906E}"/>
              </a:ext>
            </a:extLst>
          </p:cNvPr>
          <p:cNvSpPr>
            <a:spLocks noGrp="1"/>
          </p:cNvSpPr>
          <p:nvPr>
            <p:ph type="body" sz="quarter" idx="25"/>
          </p:nvPr>
        </p:nvSpPr>
        <p:spPr>
          <a:xfrm>
            <a:off x="7281332" y="2683932"/>
            <a:ext cx="3667767"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1" name="Text Placeholder 5">
            <a:extLst>
              <a:ext uri="{FF2B5EF4-FFF2-40B4-BE49-F238E27FC236}">
                <a16:creationId xmlns:a16="http://schemas.microsoft.com/office/drawing/2014/main" id="{8918129B-A138-9D47-ADE2-E1663E551F95}"/>
              </a:ext>
            </a:extLst>
          </p:cNvPr>
          <p:cNvSpPr>
            <a:spLocks noGrp="1"/>
          </p:cNvSpPr>
          <p:nvPr>
            <p:ph type="body" sz="quarter" idx="26"/>
          </p:nvPr>
        </p:nvSpPr>
        <p:spPr>
          <a:xfrm>
            <a:off x="7281334" y="5046269"/>
            <a:ext cx="3667767" cy="1219200"/>
          </a:xfrm>
          <a:prstGeom prst="rect">
            <a:avLst/>
          </a:prstGeom>
        </p:spPr>
        <p:txBody>
          <a:bodyPr>
            <a:normAutofit/>
          </a:bodyPr>
          <a:lstStyle>
            <a:lvl1pPr marL="0" indent="0">
              <a:lnSpc>
                <a:spcPct val="150000"/>
              </a:lnSpc>
              <a:buNone/>
              <a:defRPr sz="1400" b="0" i="0">
                <a:solidFill>
                  <a:schemeClr val="tx2">
                    <a:lumMod val="75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2" name="Text Placeholder 5">
            <a:extLst>
              <a:ext uri="{FF2B5EF4-FFF2-40B4-BE49-F238E27FC236}">
                <a16:creationId xmlns:a16="http://schemas.microsoft.com/office/drawing/2014/main" id="{59659B25-8E05-5645-8523-CB6254BCB1E4}"/>
              </a:ext>
            </a:extLst>
          </p:cNvPr>
          <p:cNvSpPr>
            <a:spLocks noGrp="1"/>
          </p:cNvSpPr>
          <p:nvPr>
            <p:ph type="body" sz="quarter" idx="27"/>
          </p:nvPr>
        </p:nvSpPr>
        <p:spPr>
          <a:xfrm>
            <a:off x="7281332" y="4631403"/>
            <a:ext cx="3667767"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3" name="Picture Placeholder 2">
            <a:extLst>
              <a:ext uri="{FF2B5EF4-FFF2-40B4-BE49-F238E27FC236}">
                <a16:creationId xmlns:a16="http://schemas.microsoft.com/office/drawing/2014/main" id="{045DBFF8-6EE5-A54C-9309-CE1810310CDB}"/>
              </a:ext>
            </a:extLst>
          </p:cNvPr>
          <p:cNvSpPr>
            <a:spLocks noGrp="1"/>
          </p:cNvSpPr>
          <p:nvPr>
            <p:ph type="pic" sz="quarter" idx="28"/>
          </p:nvPr>
        </p:nvSpPr>
        <p:spPr>
          <a:xfrm>
            <a:off x="0" y="3309938"/>
            <a:ext cx="6096000" cy="3548062"/>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389634042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estimony-01">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2024501" y="884767"/>
            <a:ext cx="8142994" cy="681567"/>
          </a:xfrm>
          <a:prstGeom prst="rect">
            <a:avLst/>
          </a:prstGeom>
        </p:spPr>
        <p:txBody>
          <a:bodyPr/>
          <a:lstStyle>
            <a:lvl1pPr marL="0" indent="0" algn="ctr">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3590102" y="1668940"/>
            <a:ext cx="5011792" cy="525620"/>
          </a:xfrm>
          <a:prstGeom prst="rect">
            <a:avLst/>
          </a:prstGeom>
        </p:spPr>
        <p:txBody>
          <a:bodyPr/>
          <a:lstStyle>
            <a:lvl1pPr marL="0" indent="0" algn="ctr">
              <a:lnSpc>
                <a:spcPct val="150000"/>
              </a:lnSpc>
              <a:buNone/>
              <a:defRPr sz="1200" b="0" i="0">
                <a:solidFill>
                  <a:schemeClr val="bg1">
                    <a:lumMod val="50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5" name="Text Placeholder 2"/>
          <p:cNvSpPr>
            <a:spLocks noGrp="1"/>
          </p:cNvSpPr>
          <p:nvPr>
            <p:ph type="body" sz="quarter" idx="13"/>
          </p:nvPr>
        </p:nvSpPr>
        <p:spPr>
          <a:xfrm>
            <a:off x="3590102" y="2971803"/>
            <a:ext cx="5011792" cy="1344668"/>
          </a:xfrm>
          <a:prstGeom prst="rect">
            <a:avLst/>
          </a:prstGeom>
        </p:spPr>
        <p:txBody>
          <a:bodyPr/>
          <a:lstStyle>
            <a:lvl1pPr marL="0" indent="0" algn="ctr">
              <a:lnSpc>
                <a:spcPct val="150000"/>
              </a:lnSpc>
              <a:buNone/>
              <a:defRPr sz="1600" b="0" i="0">
                <a:solidFill>
                  <a:schemeClr val="tx1"/>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6" name="Picture Placeholder 5"/>
          <p:cNvSpPr>
            <a:spLocks noGrp="1"/>
          </p:cNvSpPr>
          <p:nvPr>
            <p:ph type="pic" sz="quarter" idx="14"/>
          </p:nvPr>
        </p:nvSpPr>
        <p:spPr>
          <a:xfrm>
            <a:off x="5621992" y="4148097"/>
            <a:ext cx="948016" cy="946864"/>
          </a:xfrm>
          <a:prstGeom prst="diamond">
            <a:avLst/>
          </a:prstGeom>
        </p:spPr>
        <p:txBody>
          <a:bodyPr/>
          <a:lstStyle>
            <a:lvl1pPr>
              <a:defRPr>
                <a:latin typeface="Klinic Slab Bold" pitchFamily="50" charset="0"/>
              </a:defRPr>
            </a:lvl1pPr>
          </a:lstStyle>
          <a:p>
            <a:pPr lvl="0"/>
            <a:endParaRPr lang="en-US" noProof="0" dirty="0"/>
          </a:p>
        </p:txBody>
      </p:sp>
      <p:sp>
        <p:nvSpPr>
          <p:cNvPr id="7" name="Text Placeholder 2"/>
          <p:cNvSpPr>
            <a:spLocks noGrp="1"/>
          </p:cNvSpPr>
          <p:nvPr>
            <p:ph type="body" sz="quarter" idx="15"/>
          </p:nvPr>
        </p:nvSpPr>
        <p:spPr>
          <a:xfrm>
            <a:off x="5272369" y="5185226"/>
            <a:ext cx="1647257" cy="307539"/>
          </a:xfrm>
          <a:prstGeom prst="rect">
            <a:avLst/>
          </a:prstGeom>
        </p:spPr>
        <p:txBody>
          <a:bodyPr/>
          <a:lstStyle>
            <a:lvl1pPr marL="0" indent="0" algn="ctr">
              <a:lnSpc>
                <a:spcPct val="150000"/>
              </a:lnSpc>
              <a:buNone/>
              <a:defRPr sz="1400" b="1" i="0">
                <a:solidFill>
                  <a:srgbClr val="F77700"/>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8" name="Text Placeholder 2"/>
          <p:cNvSpPr>
            <a:spLocks noGrp="1"/>
          </p:cNvSpPr>
          <p:nvPr>
            <p:ph type="body" sz="quarter" idx="16"/>
          </p:nvPr>
        </p:nvSpPr>
        <p:spPr>
          <a:xfrm>
            <a:off x="5272369" y="5584237"/>
            <a:ext cx="1647257" cy="307539"/>
          </a:xfrm>
          <a:prstGeom prst="rect">
            <a:avLst/>
          </a:prstGeom>
        </p:spPr>
        <p:txBody>
          <a:bodyPr/>
          <a:lstStyle>
            <a:lvl1pPr marL="0" indent="0" algn="ctr">
              <a:lnSpc>
                <a:spcPct val="150000"/>
              </a:lnSpc>
              <a:buNone/>
              <a:defRPr sz="1000" b="0" i="0">
                <a:solidFill>
                  <a:schemeClr val="bg1">
                    <a:lumMod val="6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Tree>
    <p:extLst>
      <p:ext uri="{BB962C8B-B14F-4D97-AF65-F5344CB8AC3E}">
        <p14:creationId xmlns:p14="http://schemas.microsoft.com/office/powerpoint/2010/main" val="236229279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estimony-02">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852331" y="2390745"/>
            <a:ext cx="3187918" cy="1308545"/>
          </a:xfrm>
          <a:prstGeom prst="rect">
            <a:avLst/>
          </a:prstGeom>
        </p:spPr>
        <p:txBody>
          <a:bodyPr/>
          <a:lstStyle>
            <a:lvl1pPr marL="0" indent="0" algn="l">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852331" y="3825725"/>
            <a:ext cx="3187918" cy="525620"/>
          </a:xfrm>
          <a:prstGeom prst="rect">
            <a:avLst/>
          </a:prstGeom>
        </p:spPr>
        <p:txBody>
          <a:bodyPr/>
          <a:lstStyle>
            <a:lvl1pPr marL="0" indent="0" algn="l">
              <a:lnSpc>
                <a:spcPct val="150000"/>
              </a:lnSpc>
              <a:buNone/>
              <a:defRPr sz="1200" b="0" i="0">
                <a:solidFill>
                  <a:schemeClr val="bg1">
                    <a:lumMod val="50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5" name="Text Placeholder 2"/>
          <p:cNvSpPr>
            <a:spLocks noGrp="1"/>
          </p:cNvSpPr>
          <p:nvPr>
            <p:ph type="body" sz="quarter" idx="13"/>
          </p:nvPr>
        </p:nvSpPr>
        <p:spPr>
          <a:xfrm>
            <a:off x="7033025" y="1442261"/>
            <a:ext cx="4074764" cy="1344668"/>
          </a:xfrm>
          <a:prstGeom prst="rect">
            <a:avLst/>
          </a:prstGeom>
        </p:spPr>
        <p:txBody>
          <a:bodyPr/>
          <a:lstStyle>
            <a:lvl1pPr marL="0" indent="0" algn="ctr">
              <a:lnSpc>
                <a:spcPct val="150000"/>
              </a:lnSpc>
              <a:buNone/>
              <a:defRPr sz="1600" b="0" i="0">
                <a:solidFill>
                  <a:schemeClr val="tx1"/>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6" name="Picture Placeholder 5"/>
          <p:cNvSpPr>
            <a:spLocks noGrp="1"/>
          </p:cNvSpPr>
          <p:nvPr>
            <p:ph type="pic" sz="quarter" idx="14"/>
          </p:nvPr>
        </p:nvSpPr>
        <p:spPr>
          <a:xfrm>
            <a:off x="8596399" y="2955568"/>
            <a:ext cx="948016" cy="946864"/>
          </a:xfrm>
          <a:prstGeom prst="diamond">
            <a:avLst/>
          </a:prstGeom>
        </p:spPr>
        <p:txBody>
          <a:bodyPr/>
          <a:lstStyle>
            <a:lvl1pPr>
              <a:defRPr>
                <a:latin typeface="Klinic Slab Bold" pitchFamily="50" charset="0"/>
              </a:defRPr>
            </a:lvl1pPr>
          </a:lstStyle>
          <a:p>
            <a:pPr lvl="0"/>
            <a:endParaRPr lang="en-US" noProof="0" dirty="0"/>
          </a:p>
        </p:txBody>
      </p:sp>
      <p:sp>
        <p:nvSpPr>
          <p:cNvPr id="7" name="Text Placeholder 2"/>
          <p:cNvSpPr>
            <a:spLocks noGrp="1"/>
          </p:cNvSpPr>
          <p:nvPr>
            <p:ph type="body" sz="quarter" idx="15"/>
          </p:nvPr>
        </p:nvSpPr>
        <p:spPr>
          <a:xfrm>
            <a:off x="8246778" y="4018855"/>
            <a:ext cx="1647257" cy="307539"/>
          </a:xfrm>
          <a:prstGeom prst="rect">
            <a:avLst/>
          </a:prstGeom>
        </p:spPr>
        <p:txBody>
          <a:bodyPr/>
          <a:lstStyle>
            <a:lvl1pPr marL="0" indent="0" algn="ctr">
              <a:lnSpc>
                <a:spcPct val="150000"/>
              </a:lnSpc>
              <a:buNone/>
              <a:defRPr sz="1400" b="1" i="0">
                <a:solidFill>
                  <a:srgbClr val="F77700"/>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8" name="Text Placeholder 2"/>
          <p:cNvSpPr>
            <a:spLocks noGrp="1"/>
          </p:cNvSpPr>
          <p:nvPr>
            <p:ph type="body" sz="quarter" idx="16"/>
          </p:nvPr>
        </p:nvSpPr>
        <p:spPr>
          <a:xfrm>
            <a:off x="8246778" y="4351345"/>
            <a:ext cx="1647257" cy="307539"/>
          </a:xfrm>
          <a:prstGeom prst="rect">
            <a:avLst/>
          </a:prstGeom>
        </p:spPr>
        <p:txBody>
          <a:bodyPr/>
          <a:lstStyle>
            <a:lvl1pPr marL="0" indent="0" algn="ctr">
              <a:lnSpc>
                <a:spcPct val="150000"/>
              </a:lnSpc>
              <a:buNone/>
              <a:defRPr sz="1000" b="0" i="0">
                <a:solidFill>
                  <a:schemeClr val="bg1">
                    <a:lumMod val="6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Tree>
    <p:extLst>
      <p:ext uri="{BB962C8B-B14F-4D97-AF65-F5344CB8AC3E}">
        <p14:creationId xmlns:p14="http://schemas.microsoft.com/office/powerpoint/2010/main" val="294416226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ervices-01">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2024501" y="693785"/>
            <a:ext cx="8142994" cy="681567"/>
          </a:xfrm>
          <a:prstGeom prst="rect">
            <a:avLst/>
          </a:prstGeom>
        </p:spPr>
        <p:txBody>
          <a:bodyPr/>
          <a:lstStyle>
            <a:lvl1pPr marL="0" indent="0" algn="ctr">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3590102" y="1477958"/>
            <a:ext cx="5011792" cy="327694"/>
          </a:xfrm>
          <a:prstGeom prst="rect">
            <a:avLst/>
          </a:prstGeom>
        </p:spPr>
        <p:txBody>
          <a:bodyPr/>
          <a:lstStyle>
            <a:lvl1pPr marL="0" indent="0" algn="ctr">
              <a:lnSpc>
                <a:spcPct val="150000"/>
              </a:lnSpc>
              <a:buNone/>
              <a:defRPr sz="1200" b="0" i="0">
                <a:solidFill>
                  <a:schemeClr val="bg1">
                    <a:lumMod val="50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14" name="Text Placeholder 2"/>
          <p:cNvSpPr>
            <a:spLocks noGrp="1"/>
          </p:cNvSpPr>
          <p:nvPr>
            <p:ph type="body" sz="quarter" idx="15"/>
          </p:nvPr>
        </p:nvSpPr>
        <p:spPr>
          <a:xfrm>
            <a:off x="2203921" y="2614325"/>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9" name="Text Placeholder 2"/>
          <p:cNvSpPr>
            <a:spLocks noGrp="1"/>
          </p:cNvSpPr>
          <p:nvPr>
            <p:ph type="body" sz="quarter" idx="16"/>
          </p:nvPr>
        </p:nvSpPr>
        <p:spPr>
          <a:xfrm>
            <a:off x="5455854" y="2614325"/>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0" name="Text Placeholder 2"/>
          <p:cNvSpPr>
            <a:spLocks noGrp="1"/>
          </p:cNvSpPr>
          <p:nvPr>
            <p:ph type="body" sz="quarter" idx="17"/>
          </p:nvPr>
        </p:nvSpPr>
        <p:spPr>
          <a:xfrm>
            <a:off x="8707793" y="2614325"/>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1" name="Text Placeholder 2"/>
          <p:cNvSpPr>
            <a:spLocks noGrp="1"/>
          </p:cNvSpPr>
          <p:nvPr>
            <p:ph type="body" sz="quarter" idx="18"/>
          </p:nvPr>
        </p:nvSpPr>
        <p:spPr>
          <a:xfrm>
            <a:off x="2203921" y="3956989"/>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2" name="Text Placeholder 2"/>
          <p:cNvSpPr>
            <a:spLocks noGrp="1"/>
          </p:cNvSpPr>
          <p:nvPr>
            <p:ph type="body" sz="quarter" idx="19"/>
          </p:nvPr>
        </p:nvSpPr>
        <p:spPr>
          <a:xfrm>
            <a:off x="5455854" y="3956989"/>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7" name="Text Placeholder 2"/>
          <p:cNvSpPr>
            <a:spLocks noGrp="1"/>
          </p:cNvSpPr>
          <p:nvPr>
            <p:ph type="body" sz="quarter" idx="20"/>
          </p:nvPr>
        </p:nvSpPr>
        <p:spPr>
          <a:xfrm>
            <a:off x="8707793" y="3956989"/>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8" name="Text Placeholder 2"/>
          <p:cNvSpPr>
            <a:spLocks noGrp="1"/>
          </p:cNvSpPr>
          <p:nvPr>
            <p:ph type="body" sz="quarter" idx="21"/>
          </p:nvPr>
        </p:nvSpPr>
        <p:spPr>
          <a:xfrm>
            <a:off x="2203921" y="5299653"/>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9" name="Text Placeholder 2"/>
          <p:cNvSpPr>
            <a:spLocks noGrp="1"/>
          </p:cNvSpPr>
          <p:nvPr>
            <p:ph type="body" sz="quarter" idx="22"/>
          </p:nvPr>
        </p:nvSpPr>
        <p:spPr>
          <a:xfrm>
            <a:off x="5455854" y="5299653"/>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20" name="Text Placeholder 2"/>
          <p:cNvSpPr>
            <a:spLocks noGrp="1"/>
          </p:cNvSpPr>
          <p:nvPr>
            <p:ph type="body" sz="quarter" idx="23"/>
          </p:nvPr>
        </p:nvSpPr>
        <p:spPr>
          <a:xfrm>
            <a:off x="8707793" y="5299653"/>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Tree>
    <p:extLst>
      <p:ext uri="{BB962C8B-B14F-4D97-AF65-F5344CB8AC3E}">
        <p14:creationId xmlns:p14="http://schemas.microsoft.com/office/powerpoint/2010/main" val="69714882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Services-02">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629662" y="791312"/>
            <a:ext cx="2987663" cy="1285486"/>
          </a:xfrm>
          <a:prstGeom prst="rect">
            <a:avLst/>
          </a:prstGeom>
        </p:spPr>
        <p:txBody>
          <a:bodyPr/>
          <a:lstStyle>
            <a:lvl1pPr marL="0" indent="0" algn="l">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629662" y="2256590"/>
            <a:ext cx="2987663" cy="327694"/>
          </a:xfrm>
          <a:prstGeom prst="rect">
            <a:avLst/>
          </a:prstGeom>
        </p:spPr>
        <p:txBody>
          <a:bodyPr/>
          <a:lstStyle>
            <a:lvl1pPr marL="0" indent="0" algn="l">
              <a:lnSpc>
                <a:spcPct val="150000"/>
              </a:lnSpc>
              <a:buNone/>
              <a:defRPr sz="1200" b="0" i="0">
                <a:solidFill>
                  <a:schemeClr val="bg1">
                    <a:lumMod val="50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14" name="Text Placeholder 2"/>
          <p:cNvSpPr>
            <a:spLocks noGrp="1"/>
          </p:cNvSpPr>
          <p:nvPr>
            <p:ph type="body" sz="quarter" idx="15"/>
          </p:nvPr>
        </p:nvSpPr>
        <p:spPr>
          <a:xfrm>
            <a:off x="6051989" y="1815671"/>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9" name="Text Placeholder 2"/>
          <p:cNvSpPr>
            <a:spLocks noGrp="1"/>
          </p:cNvSpPr>
          <p:nvPr>
            <p:ph type="body" sz="quarter" idx="16"/>
          </p:nvPr>
        </p:nvSpPr>
        <p:spPr>
          <a:xfrm>
            <a:off x="6051989" y="3158335"/>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0" name="Text Placeholder 2"/>
          <p:cNvSpPr>
            <a:spLocks noGrp="1"/>
          </p:cNvSpPr>
          <p:nvPr>
            <p:ph type="body" sz="quarter" idx="17"/>
          </p:nvPr>
        </p:nvSpPr>
        <p:spPr>
          <a:xfrm>
            <a:off x="9303928" y="3158335"/>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2" name="Text Placeholder 2"/>
          <p:cNvSpPr>
            <a:spLocks noGrp="1"/>
          </p:cNvSpPr>
          <p:nvPr>
            <p:ph type="body" sz="quarter" idx="19"/>
          </p:nvPr>
        </p:nvSpPr>
        <p:spPr>
          <a:xfrm>
            <a:off x="6051989" y="4500999"/>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7" name="Text Placeholder 2"/>
          <p:cNvSpPr>
            <a:spLocks noGrp="1"/>
          </p:cNvSpPr>
          <p:nvPr>
            <p:ph type="body" sz="quarter" idx="20"/>
          </p:nvPr>
        </p:nvSpPr>
        <p:spPr>
          <a:xfrm>
            <a:off x="9303928" y="4500999"/>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9" name="Text Placeholder 2"/>
          <p:cNvSpPr>
            <a:spLocks noGrp="1"/>
          </p:cNvSpPr>
          <p:nvPr>
            <p:ph type="body" sz="quarter" idx="22"/>
          </p:nvPr>
        </p:nvSpPr>
        <p:spPr>
          <a:xfrm>
            <a:off x="6051989" y="5843663"/>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20" name="Text Placeholder 2"/>
          <p:cNvSpPr>
            <a:spLocks noGrp="1"/>
          </p:cNvSpPr>
          <p:nvPr>
            <p:ph type="body" sz="quarter" idx="23"/>
          </p:nvPr>
        </p:nvSpPr>
        <p:spPr>
          <a:xfrm>
            <a:off x="9303928" y="5843663"/>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3" name="Text Placeholder 2"/>
          <p:cNvSpPr>
            <a:spLocks noGrp="1"/>
          </p:cNvSpPr>
          <p:nvPr>
            <p:ph type="body" sz="quarter" idx="24"/>
          </p:nvPr>
        </p:nvSpPr>
        <p:spPr>
          <a:xfrm>
            <a:off x="9303928" y="1815671"/>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5" name="Text Placeholder 2"/>
          <p:cNvSpPr>
            <a:spLocks noGrp="1"/>
          </p:cNvSpPr>
          <p:nvPr>
            <p:ph type="body" sz="quarter" idx="25"/>
          </p:nvPr>
        </p:nvSpPr>
        <p:spPr>
          <a:xfrm>
            <a:off x="6051989" y="473007"/>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6" name="Text Placeholder 2"/>
          <p:cNvSpPr>
            <a:spLocks noGrp="1"/>
          </p:cNvSpPr>
          <p:nvPr>
            <p:ph type="body" sz="quarter" idx="26"/>
          </p:nvPr>
        </p:nvSpPr>
        <p:spPr>
          <a:xfrm>
            <a:off x="9303928" y="473007"/>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Tree>
    <p:extLst>
      <p:ext uri="{BB962C8B-B14F-4D97-AF65-F5344CB8AC3E}">
        <p14:creationId xmlns:p14="http://schemas.microsoft.com/office/powerpoint/2010/main" val="341282970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ontact-0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768570" y="765458"/>
            <a:ext cx="5327430" cy="5327084"/>
          </a:xfrm>
          <a:prstGeom prst="diamond">
            <a:avLst/>
          </a:prstGeom>
          <a:noFill/>
          <a:ln w="101600">
            <a:solidFill>
              <a:srgbClr val="F77700"/>
            </a:solidFill>
          </a:ln>
        </p:spPr>
        <p:txBody>
          <a:bodyPr/>
          <a:lstStyle>
            <a:lvl1pPr>
              <a:defRPr>
                <a:latin typeface="Klinic Slab Bold" pitchFamily="50" charset="0"/>
              </a:defRPr>
            </a:lvl1pPr>
          </a:lstStyle>
          <a:p>
            <a:pPr lvl="0"/>
            <a:endParaRPr lang="en-US" noProof="0" dirty="0"/>
          </a:p>
        </p:txBody>
      </p:sp>
      <p:sp>
        <p:nvSpPr>
          <p:cNvPr id="5" name="Text Placeholder 13"/>
          <p:cNvSpPr>
            <a:spLocks noGrp="1"/>
          </p:cNvSpPr>
          <p:nvPr>
            <p:ph type="body" sz="quarter" idx="11"/>
          </p:nvPr>
        </p:nvSpPr>
        <p:spPr>
          <a:xfrm>
            <a:off x="7351525" y="1010981"/>
            <a:ext cx="3760791" cy="1308545"/>
          </a:xfrm>
          <a:prstGeom prst="rect">
            <a:avLst/>
          </a:prstGeom>
        </p:spPr>
        <p:txBody>
          <a:bodyPr/>
          <a:lstStyle>
            <a:lvl1pPr marL="0" indent="0" algn="l">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6" name="Text Placeholder 2"/>
          <p:cNvSpPr>
            <a:spLocks noGrp="1"/>
          </p:cNvSpPr>
          <p:nvPr>
            <p:ph type="body" sz="quarter" idx="12"/>
          </p:nvPr>
        </p:nvSpPr>
        <p:spPr>
          <a:xfrm>
            <a:off x="7351525" y="2539093"/>
            <a:ext cx="3760790" cy="204108"/>
          </a:xfrm>
          <a:prstGeom prst="rect">
            <a:avLst/>
          </a:prstGeom>
        </p:spPr>
        <p:txBody>
          <a:bodyPr/>
          <a:lstStyle>
            <a:lvl1pPr marL="0" indent="0" algn="l">
              <a:lnSpc>
                <a:spcPct val="100000"/>
              </a:lnSpc>
              <a:buNone/>
              <a:defRPr sz="1000" b="0" i="0">
                <a:solidFill>
                  <a:schemeClr val="bg1">
                    <a:lumMod val="65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7" name="Text Placeholder 2"/>
          <p:cNvSpPr>
            <a:spLocks noGrp="1"/>
          </p:cNvSpPr>
          <p:nvPr>
            <p:ph type="body" sz="quarter" idx="13"/>
          </p:nvPr>
        </p:nvSpPr>
        <p:spPr>
          <a:xfrm>
            <a:off x="7351525" y="2791318"/>
            <a:ext cx="3760790" cy="204108"/>
          </a:xfrm>
          <a:prstGeom prst="rect">
            <a:avLst/>
          </a:prstGeom>
        </p:spPr>
        <p:txBody>
          <a:bodyPr/>
          <a:lstStyle>
            <a:lvl1pPr marL="0" indent="0" algn="l">
              <a:lnSpc>
                <a:spcPct val="100000"/>
              </a:lnSpc>
              <a:buNone/>
              <a:defRPr sz="1200" b="0" i="0">
                <a:solidFill>
                  <a:schemeClr val="tx1"/>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8" name="Text Placeholder 2"/>
          <p:cNvSpPr>
            <a:spLocks noGrp="1"/>
          </p:cNvSpPr>
          <p:nvPr>
            <p:ph type="body" sz="quarter" idx="14"/>
          </p:nvPr>
        </p:nvSpPr>
        <p:spPr>
          <a:xfrm>
            <a:off x="7351525" y="3224893"/>
            <a:ext cx="3760790" cy="204108"/>
          </a:xfrm>
          <a:prstGeom prst="rect">
            <a:avLst/>
          </a:prstGeom>
        </p:spPr>
        <p:txBody>
          <a:bodyPr/>
          <a:lstStyle>
            <a:lvl1pPr marL="0" indent="0" algn="l">
              <a:lnSpc>
                <a:spcPct val="100000"/>
              </a:lnSpc>
              <a:buNone/>
              <a:defRPr sz="1000" b="0" i="0">
                <a:solidFill>
                  <a:schemeClr val="bg1">
                    <a:lumMod val="65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9" name="Text Placeholder 2"/>
          <p:cNvSpPr>
            <a:spLocks noGrp="1"/>
          </p:cNvSpPr>
          <p:nvPr>
            <p:ph type="body" sz="quarter" idx="15"/>
          </p:nvPr>
        </p:nvSpPr>
        <p:spPr>
          <a:xfrm>
            <a:off x="7351525" y="3477118"/>
            <a:ext cx="3760790" cy="204108"/>
          </a:xfrm>
          <a:prstGeom prst="rect">
            <a:avLst/>
          </a:prstGeom>
        </p:spPr>
        <p:txBody>
          <a:bodyPr/>
          <a:lstStyle>
            <a:lvl1pPr marL="0" indent="0" algn="l">
              <a:lnSpc>
                <a:spcPct val="100000"/>
              </a:lnSpc>
              <a:buNone/>
              <a:defRPr sz="1200" b="0" i="0">
                <a:solidFill>
                  <a:schemeClr val="tx1"/>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Tree>
    <p:extLst>
      <p:ext uri="{BB962C8B-B14F-4D97-AF65-F5344CB8AC3E}">
        <p14:creationId xmlns:p14="http://schemas.microsoft.com/office/powerpoint/2010/main" val="334462124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ontact-02">
    <p:spTree>
      <p:nvGrpSpPr>
        <p:cNvPr id="1" name=""/>
        <p:cNvGrpSpPr/>
        <p:nvPr/>
      </p:nvGrpSpPr>
      <p:grpSpPr>
        <a:xfrm>
          <a:off x="0" y="0"/>
          <a:ext cx="0" cy="0"/>
          <a:chOff x="0" y="0"/>
          <a:chExt cx="0" cy="0"/>
        </a:xfrm>
      </p:grpSpPr>
      <p:sp>
        <p:nvSpPr>
          <p:cNvPr id="3" name="Picture Placeholder 2"/>
          <p:cNvSpPr>
            <a:spLocks noGrp="1"/>
          </p:cNvSpPr>
          <p:nvPr>
            <p:ph type="pic" sz="quarter" idx="16"/>
          </p:nvPr>
        </p:nvSpPr>
        <p:spPr>
          <a:xfrm>
            <a:off x="0" y="0"/>
            <a:ext cx="12192000" cy="6858000"/>
          </a:xfrm>
          <a:prstGeom prst="rect">
            <a:avLst/>
          </a:prstGeom>
        </p:spPr>
        <p:txBody>
          <a:bodyPr/>
          <a:lstStyle>
            <a:lvl1pPr>
              <a:defRPr>
                <a:latin typeface="Klinic Slab Bold" pitchFamily="50" charset="0"/>
              </a:defRPr>
            </a:lvl1pPr>
          </a:lstStyle>
          <a:p>
            <a:pPr lvl="0"/>
            <a:endParaRPr lang="en-US" noProof="0" dirty="0"/>
          </a:p>
        </p:txBody>
      </p:sp>
      <p:sp>
        <p:nvSpPr>
          <p:cNvPr id="5" name="Text Placeholder 13"/>
          <p:cNvSpPr>
            <a:spLocks noGrp="1"/>
          </p:cNvSpPr>
          <p:nvPr>
            <p:ph type="body" sz="quarter" idx="11"/>
          </p:nvPr>
        </p:nvSpPr>
        <p:spPr>
          <a:xfrm>
            <a:off x="1220149" y="1767984"/>
            <a:ext cx="3760791" cy="1308545"/>
          </a:xfrm>
          <a:prstGeom prst="rect">
            <a:avLst/>
          </a:prstGeom>
        </p:spPr>
        <p:txBody>
          <a:bodyPr/>
          <a:lstStyle>
            <a:lvl1pPr marL="0" indent="0" algn="l">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6" name="Text Placeholder 2"/>
          <p:cNvSpPr>
            <a:spLocks noGrp="1"/>
          </p:cNvSpPr>
          <p:nvPr>
            <p:ph type="body" sz="quarter" idx="12"/>
          </p:nvPr>
        </p:nvSpPr>
        <p:spPr>
          <a:xfrm>
            <a:off x="1220149" y="3296096"/>
            <a:ext cx="3760790" cy="204108"/>
          </a:xfrm>
          <a:prstGeom prst="rect">
            <a:avLst/>
          </a:prstGeom>
        </p:spPr>
        <p:txBody>
          <a:bodyPr/>
          <a:lstStyle>
            <a:lvl1pPr marL="0" indent="0" algn="l">
              <a:lnSpc>
                <a:spcPct val="100000"/>
              </a:lnSpc>
              <a:buNone/>
              <a:defRPr sz="1000" b="0" i="0">
                <a:solidFill>
                  <a:schemeClr val="bg1">
                    <a:lumMod val="65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7" name="Text Placeholder 2"/>
          <p:cNvSpPr>
            <a:spLocks noGrp="1"/>
          </p:cNvSpPr>
          <p:nvPr>
            <p:ph type="body" sz="quarter" idx="13"/>
          </p:nvPr>
        </p:nvSpPr>
        <p:spPr>
          <a:xfrm>
            <a:off x="1220149" y="3548321"/>
            <a:ext cx="3760790" cy="204108"/>
          </a:xfrm>
          <a:prstGeom prst="rect">
            <a:avLst/>
          </a:prstGeom>
        </p:spPr>
        <p:txBody>
          <a:bodyPr/>
          <a:lstStyle>
            <a:lvl1pPr marL="0" indent="0" algn="l">
              <a:lnSpc>
                <a:spcPct val="100000"/>
              </a:lnSpc>
              <a:buNone/>
              <a:defRPr sz="1200" b="0" i="0">
                <a:solidFill>
                  <a:schemeClr val="tx1"/>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8" name="Text Placeholder 2"/>
          <p:cNvSpPr>
            <a:spLocks noGrp="1"/>
          </p:cNvSpPr>
          <p:nvPr>
            <p:ph type="body" sz="quarter" idx="14"/>
          </p:nvPr>
        </p:nvSpPr>
        <p:spPr>
          <a:xfrm>
            <a:off x="1220149" y="3981896"/>
            <a:ext cx="3760790" cy="204108"/>
          </a:xfrm>
          <a:prstGeom prst="rect">
            <a:avLst/>
          </a:prstGeom>
        </p:spPr>
        <p:txBody>
          <a:bodyPr/>
          <a:lstStyle>
            <a:lvl1pPr marL="0" indent="0" algn="l">
              <a:lnSpc>
                <a:spcPct val="100000"/>
              </a:lnSpc>
              <a:buNone/>
              <a:defRPr sz="1000" b="0" i="0">
                <a:solidFill>
                  <a:schemeClr val="bg1">
                    <a:lumMod val="65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9" name="Text Placeholder 2"/>
          <p:cNvSpPr>
            <a:spLocks noGrp="1"/>
          </p:cNvSpPr>
          <p:nvPr>
            <p:ph type="body" sz="quarter" idx="15"/>
          </p:nvPr>
        </p:nvSpPr>
        <p:spPr>
          <a:xfrm>
            <a:off x="1220149" y="4234121"/>
            <a:ext cx="3760790" cy="204108"/>
          </a:xfrm>
          <a:prstGeom prst="rect">
            <a:avLst/>
          </a:prstGeom>
        </p:spPr>
        <p:txBody>
          <a:bodyPr/>
          <a:lstStyle>
            <a:lvl1pPr marL="0" indent="0" algn="l">
              <a:lnSpc>
                <a:spcPct val="100000"/>
              </a:lnSpc>
              <a:buNone/>
              <a:defRPr sz="1200" b="0" i="0">
                <a:solidFill>
                  <a:schemeClr val="tx1"/>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Tree>
    <p:extLst>
      <p:ext uri="{BB962C8B-B14F-4D97-AF65-F5344CB8AC3E}">
        <p14:creationId xmlns:p14="http://schemas.microsoft.com/office/powerpoint/2010/main" val="256592851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22_ส่วนหัวของส่วน">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401556" y="1181100"/>
            <a:ext cx="5790444" cy="4762500"/>
          </a:xfrm>
          <a:prstGeom prst="rect">
            <a:avLst/>
          </a:prstGeom>
        </p:spPr>
        <p:txBody>
          <a:bodyPr/>
          <a:lstStyle/>
          <a:p>
            <a:endParaRPr lang="en-US" dirty="0"/>
          </a:p>
        </p:txBody>
      </p:sp>
    </p:spTree>
    <p:extLst>
      <p:ext uri="{BB962C8B-B14F-4D97-AF65-F5344CB8AC3E}">
        <p14:creationId xmlns:p14="http://schemas.microsoft.com/office/powerpoint/2010/main" val="4232159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Opening-01">
    <p:spTree>
      <p:nvGrpSpPr>
        <p:cNvPr id="1" name=""/>
        <p:cNvGrpSpPr/>
        <p:nvPr/>
      </p:nvGrpSpPr>
      <p:grpSpPr>
        <a:xfrm>
          <a:off x="0" y="0"/>
          <a:ext cx="0" cy="0"/>
          <a:chOff x="0" y="0"/>
          <a:chExt cx="0" cy="0"/>
        </a:xfrm>
      </p:grpSpPr>
      <p:sp>
        <p:nvSpPr>
          <p:cNvPr id="14" name="Text Placeholder 13"/>
          <p:cNvSpPr>
            <a:spLocks noGrp="1"/>
          </p:cNvSpPr>
          <p:nvPr>
            <p:ph type="body" sz="quarter" idx="11"/>
          </p:nvPr>
        </p:nvSpPr>
        <p:spPr>
          <a:xfrm>
            <a:off x="967800" y="1764454"/>
            <a:ext cx="4869232" cy="1681481"/>
          </a:xfrm>
          <a:prstGeom prst="rect">
            <a:avLst/>
          </a:prstGeom>
        </p:spPr>
        <p:txBody>
          <a:bodyPr/>
          <a:lstStyle>
            <a:lvl1pPr marL="0" indent="0" algn="l">
              <a:buNone/>
              <a:defRPr sz="5000" b="1" i="0" spc="-75">
                <a:latin typeface="Klinic Slab Bold" pitchFamily="50" charset="0"/>
                <a:ea typeface="Klinic Slab Bold" pitchFamily="50" charset="0"/>
              </a:defRPr>
            </a:lvl1pPr>
          </a:lstStyle>
          <a:p>
            <a:pPr lvl="0"/>
            <a:r>
              <a:rPr lang="en-US" dirty="0"/>
              <a:t>Click to edit Master text styles</a:t>
            </a:r>
          </a:p>
        </p:txBody>
      </p:sp>
      <p:sp>
        <p:nvSpPr>
          <p:cNvPr id="3" name="Text Placeholder 2"/>
          <p:cNvSpPr>
            <a:spLocks noGrp="1"/>
          </p:cNvSpPr>
          <p:nvPr>
            <p:ph type="body" sz="quarter" idx="12"/>
          </p:nvPr>
        </p:nvSpPr>
        <p:spPr>
          <a:xfrm>
            <a:off x="1303951" y="3523987"/>
            <a:ext cx="4533081" cy="1378215"/>
          </a:xfrm>
          <a:prstGeom prst="rect">
            <a:avLst/>
          </a:prstGeom>
        </p:spPr>
        <p:txBody>
          <a:bodyPr/>
          <a:lstStyle>
            <a:lvl1pPr marL="0" indent="0">
              <a:lnSpc>
                <a:spcPct val="150000"/>
              </a:lnSpc>
              <a:buNone/>
              <a:defRPr sz="12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10" name="Picture Placeholder 9"/>
          <p:cNvSpPr>
            <a:spLocks noGrp="1"/>
          </p:cNvSpPr>
          <p:nvPr>
            <p:ph type="pic" sz="quarter" idx="13"/>
          </p:nvPr>
        </p:nvSpPr>
        <p:spPr>
          <a:xfrm>
            <a:off x="6354970" y="0"/>
            <a:ext cx="5837031" cy="6858000"/>
          </a:xfrm>
          <a:custGeom>
            <a:avLst/>
            <a:gdLst>
              <a:gd name="connsiteX0" fmla="*/ 5722443 w 11673303"/>
              <a:gd name="connsiteY0" fmla="*/ 0 h 13716000"/>
              <a:gd name="connsiteX1" fmla="*/ 10505379 w 11673303"/>
              <a:gd name="connsiteY1" fmla="*/ 0 h 13716000"/>
              <a:gd name="connsiteX2" fmla="*/ 11673303 w 11673303"/>
              <a:gd name="connsiteY2" fmla="*/ 1157765 h 13716000"/>
              <a:gd name="connsiteX3" fmla="*/ 11673303 w 11673303"/>
              <a:gd name="connsiteY3" fmla="*/ 10187570 h 13716000"/>
              <a:gd name="connsiteX4" fmla="*/ 8113911 w 11673303"/>
              <a:gd name="connsiteY4" fmla="*/ 13716000 h 13716000"/>
              <a:gd name="connsiteX5" fmla="*/ 0 w 11673303"/>
              <a:gd name="connsiteY5" fmla="*/ 5672667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73303" h="13716000">
                <a:moveTo>
                  <a:pt x="5722443" y="0"/>
                </a:moveTo>
                <a:lnTo>
                  <a:pt x="10505379" y="0"/>
                </a:lnTo>
                <a:lnTo>
                  <a:pt x="11673303" y="1157765"/>
                </a:lnTo>
                <a:lnTo>
                  <a:pt x="11673303" y="10187570"/>
                </a:lnTo>
                <a:lnTo>
                  <a:pt x="8113911" y="13716000"/>
                </a:lnTo>
                <a:lnTo>
                  <a:pt x="0" y="5672667"/>
                </a:lnTo>
                <a:close/>
              </a:path>
            </a:pathLst>
          </a:custGeom>
          <a:effectLst>
            <a:outerShdw blurRad="635000" dist="76200" dir="8040000" algn="tl" rotWithShape="0">
              <a:prstClr val="black">
                <a:alpha val="32000"/>
              </a:prstClr>
            </a:outerShdw>
          </a:effectLst>
        </p:spPr>
        <p:txBody>
          <a:bodyPr wrap="square">
            <a:noAutofit/>
          </a:bodyPr>
          <a:lstStyle>
            <a:lvl1pPr>
              <a:defRPr>
                <a:latin typeface="Klinic Slab Bold" pitchFamily="50" charset="0"/>
              </a:defRPr>
            </a:lvl1pPr>
          </a:lstStyle>
          <a:p>
            <a:pPr lvl="0"/>
            <a:endParaRPr lang="en-US" noProof="0" dirty="0"/>
          </a:p>
        </p:txBody>
      </p:sp>
    </p:spTree>
    <p:extLst>
      <p:ext uri="{BB962C8B-B14F-4D97-AF65-F5344CB8AC3E}">
        <p14:creationId xmlns:p14="http://schemas.microsoft.com/office/powerpoint/2010/main" val="299968857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Opening-02">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p:spPr>
        <p:txBody>
          <a:bodyPr/>
          <a:lstStyle>
            <a:lvl1pPr>
              <a:defRPr>
                <a:latin typeface="Klinic Slab Bold" pitchFamily="50" charset="0"/>
              </a:defRPr>
            </a:lvl1pPr>
          </a:lstStyle>
          <a:p>
            <a:pPr lvl="0"/>
            <a:endParaRPr lang="en-US" noProof="0" dirty="0"/>
          </a:p>
        </p:txBody>
      </p:sp>
      <p:sp>
        <p:nvSpPr>
          <p:cNvPr id="5" name="Text Placeholder 13"/>
          <p:cNvSpPr>
            <a:spLocks noGrp="1"/>
          </p:cNvSpPr>
          <p:nvPr>
            <p:ph type="body" sz="quarter" idx="11"/>
          </p:nvPr>
        </p:nvSpPr>
        <p:spPr>
          <a:xfrm>
            <a:off x="4023305" y="2042001"/>
            <a:ext cx="4145391" cy="1292014"/>
          </a:xfrm>
          <a:prstGeom prst="rect">
            <a:avLst/>
          </a:prstGeom>
        </p:spPr>
        <p:txBody>
          <a:bodyPr/>
          <a:lstStyle>
            <a:lvl1pPr marL="0" indent="0" algn="ctr">
              <a:buNone/>
              <a:defRPr sz="5000" b="1" i="0" spc="-75">
                <a:latin typeface="Klinic Slab Bold" pitchFamily="50" charset="0"/>
                <a:ea typeface="Klinic Slab Bold" pitchFamily="50" charset="0"/>
              </a:defRPr>
            </a:lvl1pPr>
          </a:lstStyle>
          <a:p>
            <a:pPr lvl="0"/>
            <a:r>
              <a:rPr lang="en-US" dirty="0"/>
              <a:t>Click to edit Master text styles</a:t>
            </a:r>
          </a:p>
        </p:txBody>
      </p:sp>
      <p:sp>
        <p:nvSpPr>
          <p:cNvPr id="6" name="Text Placeholder 2"/>
          <p:cNvSpPr>
            <a:spLocks noGrp="1"/>
          </p:cNvSpPr>
          <p:nvPr>
            <p:ph type="body" sz="quarter" idx="12"/>
          </p:nvPr>
        </p:nvSpPr>
        <p:spPr>
          <a:xfrm>
            <a:off x="4023305" y="3429000"/>
            <a:ext cx="4145391" cy="1378215"/>
          </a:xfrm>
          <a:prstGeom prst="rect">
            <a:avLst/>
          </a:prstGeom>
        </p:spPr>
        <p:txBody>
          <a:bodyPr/>
          <a:lstStyle>
            <a:lvl1pPr marL="0" indent="0" algn="ctr">
              <a:lnSpc>
                <a:spcPct val="150000"/>
              </a:lnSpc>
              <a:buNone/>
              <a:defRPr sz="12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88151853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Opening-03">
    <p:spTree>
      <p:nvGrpSpPr>
        <p:cNvPr id="1" name=""/>
        <p:cNvGrpSpPr/>
        <p:nvPr/>
      </p:nvGrpSpPr>
      <p:grpSpPr>
        <a:xfrm>
          <a:off x="0" y="0"/>
          <a:ext cx="0" cy="0"/>
          <a:chOff x="0" y="0"/>
          <a:chExt cx="0" cy="0"/>
        </a:xfrm>
      </p:grpSpPr>
      <p:sp>
        <p:nvSpPr>
          <p:cNvPr id="14" name="Text Placeholder 13"/>
          <p:cNvSpPr>
            <a:spLocks noGrp="1"/>
          </p:cNvSpPr>
          <p:nvPr>
            <p:ph type="body" sz="quarter" idx="11"/>
          </p:nvPr>
        </p:nvSpPr>
        <p:spPr>
          <a:xfrm>
            <a:off x="6096000" y="1764454"/>
            <a:ext cx="4869232" cy="1681481"/>
          </a:xfrm>
          <a:prstGeom prst="rect">
            <a:avLst/>
          </a:prstGeom>
        </p:spPr>
        <p:txBody>
          <a:bodyPr/>
          <a:lstStyle>
            <a:lvl1pPr marL="0" indent="0" algn="l">
              <a:buNone/>
              <a:defRPr sz="5000" b="1" i="0" spc="-75">
                <a:latin typeface="Klinic Slab Bold" pitchFamily="50" charset="0"/>
                <a:ea typeface="Klinic Slab Bold" pitchFamily="50" charset="0"/>
              </a:defRPr>
            </a:lvl1pPr>
          </a:lstStyle>
          <a:p>
            <a:pPr lvl="0"/>
            <a:r>
              <a:rPr lang="en-US" dirty="0"/>
              <a:t>Click to edit Master text styles</a:t>
            </a:r>
          </a:p>
        </p:txBody>
      </p:sp>
      <p:sp>
        <p:nvSpPr>
          <p:cNvPr id="3" name="Text Placeholder 2"/>
          <p:cNvSpPr>
            <a:spLocks noGrp="1"/>
          </p:cNvSpPr>
          <p:nvPr>
            <p:ph type="body" sz="quarter" idx="12"/>
          </p:nvPr>
        </p:nvSpPr>
        <p:spPr>
          <a:xfrm>
            <a:off x="6432152" y="3523987"/>
            <a:ext cx="4533081" cy="1378215"/>
          </a:xfrm>
          <a:prstGeom prst="rect">
            <a:avLst/>
          </a:prstGeom>
        </p:spPr>
        <p:txBody>
          <a:bodyPr/>
          <a:lstStyle>
            <a:lvl1pPr marL="0" indent="0">
              <a:lnSpc>
                <a:spcPct val="150000"/>
              </a:lnSpc>
              <a:buNone/>
              <a:defRPr sz="12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12" name="Picture Placeholder 11"/>
          <p:cNvSpPr>
            <a:spLocks noGrp="1"/>
          </p:cNvSpPr>
          <p:nvPr>
            <p:ph type="pic" sz="quarter" idx="13"/>
          </p:nvPr>
        </p:nvSpPr>
        <p:spPr>
          <a:xfrm>
            <a:off x="0" y="0"/>
            <a:ext cx="5410288" cy="6858000"/>
          </a:xfrm>
          <a:custGeom>
            <a:avLst/>
            <a:gdLst>
              <a:gd name="connsiteX0" fmla="*/ 0 w 10819872"/>
              <a:gd name="connsiteY0" fmla="*/ 0 h 13716000"/>
              <a:gd name="connsiteX1" fmla="*/ 3928006 w 10819872"/>
              <a:gd name="connsiteY1" fmla="*/ 0 h 13716000"/>
              <a:gd name="connsiteX2" fmla="*/ 10819872 w 10819872"/>
              <a:gd name="connsiteY2" fmla="*/ 6891868 h 13716000"/>
              <a:gd name="connsiteX3" fmla="*/ 3995740 w 10819872"/>
              <a:gd name="connsiteY3" fmla="*/ 13716000 h 13716000"/>
              <a:gd name="connsiteX4" fmla="*/ 0 w 10819872"/>
              <a:gd name="connsiteY4" fmla="*/ 1371600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9872" h="13716000">
                <a:moveTo>
                  <a:pt x="0" y="0"/>
                </a:moveTo>
                <a:lnTo>
                  <a:pt x="3928006" y="0"/>
                </a:lnTo>
                <a:lnTo>
                  <a:pt x="10819872" y="6891868"/>
                </a:lnTo>
                <a:lnTo>
                  <a:pt x="3995740" y="13716000"/>
                </a:lnTo>
                <a:lnTo>
                  <a:pt x="0" y="13716000"/>
                </a:lnTo>
                <a:close/>
              </a:path>
            </a:pathLst>
          </a:custGeom>
          <a:effectLst>
            <a:outerShdw blurRad="635000" dist="203200" dir="1500000" algn="tl" rotWithShape="0">
              <a:prstClr val="black">
                <a:alpha val="14000"/>
              </a:prstClr>
            </a:outerShdw>
          </a:effectLst>
        </p:spPr>
        <p:txBody>
          <a:bodyPr wrap="square">
            <a:noAutofit/>
          </a:bodyPr>
          <a:lstStyle>
            <a:lvl1pPr>
              <a:defRPr>
                <a:latin typeface="Klinic Slab Bold" pitchFamily="50" charset="0"/>
              </a:defRPr>
            </a:lvl1pPr>
          </a:lstStyle>
          <a:p>
            <a:pPr lvl="0"/>
            <a:endParaRPr lang="en-US" noProof="0" dirty="0"/>
          </a:p>
        </p:txBody>
      </p:sp>
    </p:spTree>
    <p:extLst>
      <p:ext uri="{BB962C8B-B14F-4D97-AF65-F5344CB8AC3E}">
        <p14:creationId xmlns:p14="http://schemas.microsoft.com/office/powerpoint/2010/main" val="2497635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Pricing-1">
    <p:bg>
      <p:bgRef idx="1001">
        <a:schemeClr val="bg1"/>
      </p:bgRef>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CC7AD1D5-6328-8147-8AAD-6E7A3DCA693B}"/>
              </a:ext>
            </a:extLst>
          </p:cNvPr>
          <p:cNvSpPr/>
          <p:nvPr userDrawn="1"/>
        </p:nvSpPr>
        <p:spPr>
          <a:xfrm>
            <a:off x="0" y="2688861"/>
            <a:ext cx="12192000" cy="4169139"/>
          </a:xfrm>
          <a:custGeom>
            <a:avLst/>
            <a:gdLst>
              <a:gd name="connsiteX0" fmla="*/ 9562789 w 12192000"/>
              <a:gd name="connsiteY0" fmla="*/ 669 h 4169139"/>
              <a:gd name="connsiteX1" fmla="*/ 12107106 w 12192000"/>
              <a:gd name="connsiteY1" fmla="*/ 733273 h 4169139"/>
              <a:gd name="connsiteX2" fmla="*/ 12192000 w 12192000"/>
              <a:gd name="connsiteY2" fmla="*/ 683497 h 4169139"/>
              <a:gd name="connsiteX3" fmla="*/ 12192000 w 12192000"/>
              <a:gd name="connsiteY3" fmla="*/ 4169139 h 4169139"/>
              <a:gd name="connsiteX4" fmla="*/ 0 w 12192000"/>
              <a:gd name="connsiteY4" fmla="*/ 4169139 h 4169139"/>
              <a:gd name="connsiteX5" fmla="*/ 0 w 12192000"/>
              <a:gd name="connsiteY5" fmla="*/ 4097075 h 4169139"/>
              <a:gd name="connsiteX6" fmla="*/ 27066 w 12192000"/>
              <a:gd name="connsiteY6" fmla="*/ 4064061 h 4169139"/>
              <a:gd name="connsiteX7" fmla="*/ 3444950 w 12192000"/>
              <a:gd name="connsiteY7" fmla="*/ 2467932 h 4169139"/>
              <a:gd name="connsiteX8" fmla="*/ 8707052 w 12192000"/>
              <a:gd name="connsiteY8" fmla="*/ 320154 h 4169139"/>
              <a:gd name="connsiteX9" fmla="*/ 9562789 w 12192000"/>
              <a:gd name="connsiteY9" fmla="*/ 669 h 416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169139">
                <a:moveTo>
                  <a:pt x="9562789" y="669"/>
                </a:moveTo>
                <a:cubicBezTo>
                  <a:pt x="10489206" y="32177"/>
                  <a:pt x="11261056" y="1164530"/>
                  <a:pt x="12107106" y="733273"/>
                </a:cubicBezTo>
                <a:lnTo>
                  <a:pt x="12192000" y="683497"/>
                </a:lnTo>
                <a:lnTo>
                  <a:pt x="12192000" y="4169139"/>
                </a:lnTo>
                <a:lnTo>
                  <a:pt x="0" y="4169139"/>
                </a:lnTo>
                <a:lnTo>
                  <a:pt x="0" y="4097075"/>
                </a:lnTo>
                <a:lnTo>
                  <a:pt x="27066" y="4064061"/>
                </a:lnTo>
                <a:cubicBezTo>
                  <a:pt x="380798" y="3610710"/>
                  <a:pt x="1078468" y="2176423"/>
                  <a:pt x="3444950" y="2467932"/>
                </a:cubicBezTo>
                <a:cubicBezTo>
                  <a:pt x="6574128" y="3229932"/>
                  <a:pt x="6258358" y="2535271"/>
                  <a:pt x="8707052" y="320154"/>
                </a:cubicBezTo>
                <a:cubicBezTo>
                  <a:pt x="9009231" y="75938"/>
                  <a:pt x="9292584" y="-8521"/>
                  <a:pt x="9562789" y="669"/>
                </a:cubicBezTo>
                <a:close/>
              </a:path>
            </a:pathLst>
          </a:custGeom>
          <a:solidFill>
            <a:srgbClr val="531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2447028"/>
      </p:ext>
    </p:extLst>
  </p:cSld>
  <p:clrMapOvr>
    <a:overrideClrMapping bg1="lt1" tx1="dk1" bg2="lt2" tx2="dk2" accent1="accent1" accent2="accent2" accent3="accent3" accent4="accent4" accent5="accent5" accent6="accent6" hlink="hlink" folHlink="folHlink"/>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Quote-01">
    <p:spTree>
      <p:nvGrpSpPr>
        <p:cNvPr id="1" name=""/>
        <p:cNvGrpSpPr/>
        <p:nvPr/>
      </p:nvGrpSpPr>
      <p:grpSpPr>
        <a:xfrm>
          <a:off x="0" y="0"/>
          <a:ext cx="0" cy="0"/>
          <a:chOff x="0" y="0"/>
          <a:chExt cx="0" cy="0"/>
        </a:xfrm>
      </p:grpSpPr>
      <p:sp>
        <p:nvSpPr>
          <p:cNvPr id="14" name="Text Placeholder 13"/>
          <p:cNvSpPr>
            <a:spLocks noGrp="1"/>
          </p:cNvSpPr>
          <p:nvPr>
            <p:ph type="body" sz="quarter" idx="11"/>
          </p:nvPr>
        </p:nvSpPr>
        <p:spPr>
          <a:xfrm>
            <a:off x="2218015" y="2196255"/>
            <a:ext cx="7755971" cy="1681481"/>
          </a:xfrm>
          <a:prstGeom prst="rect">
            <a:avLst/>
          </a:prstGeom>
        </p:spPr>
        <p:txBody>
          <a:bodyPr/>
          <a:lstStyle>
            <a:lvl1pPr marL="0" indent="0" algn="ctr">
              <a:buNone/>
              <a:defRPr sz="6000" b="1" i="0" spc="-150">
                <a:gradFill>
                  <a:gsLst>
                    <a:gs pos="0">
                      <a:srgbClr val="F1513B"/>
                    </a:gs>
                    <a:gs pos="100000">
                      <a:srgbClr val="FDB239"/>
                    </a:gs>
                  </a:gsLst>
                  <a:lin ang="0" scaled="0"/>
                </a:gradFill>
                <a:latin typeface="Klinic Slab Bold" pitchFamily="50" charset="0"/>
                <a:ea typeface="Klinic Slab Bold" pitchFamily="50" charset="0"/>
              </a:defRPr>
            </a:lvl1pPr>
          </a:lstStyle>
          <a:p>
            <a:pPr lvl="0"/>
            <a:r>
              <a:rPr lang="en-US" dirty="0"/>
              <a:t>Click to edit Master text styles</a:t>
            </a:r>
          </a:p>
        </p:txBody>
      </p:sp>
      <p:sp>
        <p:nvSpPr>
          <p:cNvPr id="3" name="Text Placeholder 2"/>
          <p:cNvSpPr>
            <a:spLocks noGrp="1"/>
          </p:cNvSpPr>
          <p:nvPr>
            <p:ph type="body" sz="quarter" idx="12"/>
          </p:nvPr>
        </p:nvSpPr>
        <p:spPr>
          <a:xfrm>
            <a:off x="3661383" y="4089400"/>
            <a:ext cx="4869232" cy="457200"/>
          </a:xfrm>
          <a:prstGeom prst="rect">
            <a:avLst/>
          </a:prstGeom>
        </p:spPr>
        <p:txBody>
          <a:bodyPr/>
          <a:lstStyle>
            <a:lvl1pPr marL="0" indent="0" algn="ctr">
              <a:lnSpc>
                <a:spcPct val="150000"/>
              </a:lnSpc>
              <a:buNone/>
              <a:defRPr sz="1600" b="0" i="0">
                <a:solidFill>
                  <a:schemeClr val="tx1">
                    <a:lumMod val="95000"/>
                    <a:lumOff val="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102924796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Quote-02">
    <p:spTree>
      <p:nvGrpSpPr>
        <p:cNvPr id="1" name=""/>
        <p:cNvGrpSpPr/>
        <p:nvPr/>
      </p:nvGrpSpPr>
      <p:grpSpPr>
        <a:xfrm>
          <a:off x="0" y="0"/>
          <a:ext cx="0" cy="0"/>
          <a:chOff x="0" y="0"/>
          <a:chExt cx="0" cy="0"/>
        </a:xfrm>
      </p:grpSpPr>
      <p:sp>
        <p:nvSpPr>
          <p:cNvPr id="14" name="Text Placeholder 13"/>
          <p:cNvSpPr>
            <a:spLocks noGrp="1"/>
          </p:cNvSpPr>
          <p:nvPr>
            <p:ph type="body" sz="quarter" idx="11"/>
          </p:nvPr>
        </p:nvSpPr>
        <p:spPr>
          <a:xfrm>
            <a:off x="5501852" y="1451188"/>
            <a:ext cx="5342815" cy="1681481"/>
          </a:xfrm>
          <a:prstGeom prst="rect">
            <a:avLst/>
          </a:prstGeom>
        </p:spPr>
        <p:txBody>
          <a:bodyPr/>
          <a:lstStyle>
            <a:lvl1pPr marL="0" indent="0" algn="l">
              <a:buNone/>
              <a:defRPr lang="en-US" sz="6000" b="1" i="0" kern="1200" spc="-150" dirty="0">
                <a:gradFill>
                  <a:gsLst>
                    <a:gs pos="0">
                      <a:srgbClr val="F26651"/>
                    </a:gs>
                    <a:gs pos="100000">
                      <a:srgbClr val="FDB239"/>
                    </a:gs>
                  </a:gsLst>
                  <a:lin ang="0" scaled="0"/>
                </a:gradFill>
                <a:latin typeface="Klinic Slab Bold" pitchFamily="50" charset="0"/>
                <a:ea typeface="Klinic Slab Bold" pitchFamily="50" charset="0"/>
                <a:cs typeface="+mn-cs"/>
              </a:defRPr>
            </a:lvl1pPr>
          </a:lstStyle>
          <a:p>
            <a:pPr lvl="0"/>
            <a:r>
              <a:rPr lang="en-US" dirty="0"/>
              <a:t>Click to edit Master text styles</a:t>
            </a:r>
          </a:p>
        </p:txBody>
      </p:sp>
      <p:sp>
        <p:nvSpPr>
          <p:cNvPr id="3" name="Text Placeholder 2"/>
          <p:cNvSpPr>
            <a:spLocks noGrp="1"/>
          </p:cNvSpPr>
          <p:nvPr>
            <p:ph type="body" sz="quarter" idx="12"/>
          </p:nvPr>
        </p:nvSpPr>
        <p:spPr>
          <a:xfrm>
            <a:off x="5501851" y="3268134"/>
            <a:ext cx="4869232" cy="457200"/>
          </a:xfrm>
          <a:prstGeom prst="rect">
            <a:avLst/>
          </a:prstGeom>
        </p:spPr>
        <p:txBody>
          <a:bodyPr/>
          <a:lstStyle>
            <a:lvl1pPr marL="0" indent="0" algn="l">
              <a:lnSpc>
                <a:spcPct val="150000"/>
              </a:lnSpc>
              <a:buNone/>
              <a:defRPr sz="1600" b="0" i="0" spc="-75">
                <a:solidFill>
                  <a:schemeClr val="tx1">
                    <a:lumMod val="95000"/>
                    <a:lumOff val="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6" name="Picture Placeholder 5"/>
          <p:cNvSpPr>
            <a:spLocks noGrp="1"/>
          </p:cNvSpPr>
          <p:nvPr>
            <p:ph type="pic" sz="quarter" idx="13"/>
          </p:nvPr>
        </p:nvSpPr>
        <p:spPr>
          <a:xfrm>
            <a:off x="0" y="0"/>
            <a:ext cx="6858446" cy="6858000"/>
          </a:xfrm>
          <a:prstGeom prst="rtTriangle">
            <a:avLst/>
          </a:prstGeom>
        </p:spPr>
        <p:txBody>
          <a:bodyPr/>
          <a:lstStyle>
            <a:lvl1pPr>
              <a:defRPr>
                <a:latin typeface="Klinic Slab Bold" pitchFamily="50" charset="0"/>
              </a:defRPr>
            </a:lvl1pPr>
          </a:lstStyle>
          <a:p>
            <a:pPr lvl="0"/>
            <a:endParaRPr lang="en-US" noProof="0" dirty="0"/>
          </a:p>
        </p:txBody>
      </p:sp>
    </p:spTree>
    <p:extLst>
      <p:ext uri="{BB962C8B-B14F-4D97-AF65-F5344CB8AC3E}">
        <p14:creationId xmlns:p14="http://schemas.microsoft.com/office/powerpoint/2010/main" val="231892183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Quote-03">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0" y="3429000"/>
            <a:ext cx="12192000" cy="3429000"/>
          </a:xfrm>
          <a:prstGeom prst="rect">
            <a:avLst/>
          </a:prstGeom>
        </p:spPr>
        <p:txBody>
          <a:bodyPr/>
          <a:lstStyle>
            <a:lvl1pPr>
              <a:defRPr>
                <a:latin typeface="Klinic Slab Bold" pitchFamily="50" charset="0"/>
              </a:defRPr>
            </a:lvl1pPr>
          </a:lstStyle>
          <a:p>
            <a:pPr lvl="0"/>
            <a:endParaRPr lang="en-US" noProof="0" dirty="0"/>
          </a:p>
        </p:txBody>
      </p:sp>
      <p:sp>
        <p:nvSpPr>
          <p:cNvPr id="14" name="Text Placeholder 13"/>
          <p:cNvSpPr>
            <a:spLocks noGrp="1"/>
          </p:cNvSpPr>
          <p:nvPr>
            <p:ph type="body" sz="quarter" idx="11"/>
          </p:nvPr>
        </p:nvSpPr>
        <p:spPr>
          <a:xfrm>
            <a:off x="2218015" y="714589"/>
            <a:ext cx="7755971" cy="1317413"/>
          </a:xfrm>
          <a:prstGeom prst="rect">
            <a:avLst/>
          </a:prstGeom>
        </p:spPr>
        <p:txBody>
          <a:bodyPr/>
          <a:lstStyle>
            <a:lvl1pPr marL="0" indent="0" algn="ctr">
              <a:buNone/>
              <a:defRPr sz="6000" b="1" i="0" spc="-150">
                <a:gradFill>
                  <a:gsLst>
                    <a:gs pos="0">
                      <a:srgbClr val="FE5000"/>
                    </a:gs>
                    <a:gs pos="99000">
                      <a:srgbClr val="FFC000"/>
                    </a:gs>
                  </a:gsLst>
                  <a:lin ang="0" scaled="0"/>
                </a:gradFill>
                <a:latin typeface="Klinic Slab Bold" pitchFamily="50" charset="0"/>
                <a:ea typeface="Klinic Slab Bold" pitchFamily="50" charset="0"/>
              </a:defRPr>
            </a:lvl1pPr>
          </a:lstStyle>
          <a:p>
            <a:pPr lvl="0"/>
            <a:r>
              <a:rPr lang="en-US" dirty="0"/>
              <a:t>Click to edit Master text styles</a:t>
            </a:r>
          </a:p>
        </p:txBody>
      </p:sp>
      <p:sp>
        <p:nvSpPr>
          <p:cNvPr id="3" name="Text Placeholder 2"/>
          <p:cNvSpPr>
            <a:spLocks noGrp="1"/>
          </p:cNvSpPr>
          <p:nvPr>
            <p:ph type="body" sz="quarter" idx="12"/>
          </p:nvPr>
        </p:nvSpPr>
        <p:spPr>
          <a:xfrm>
            <a:off x="3661383" y="2273300"/>
            <a:ext cx="4869232" cy="457200"/>
          </a:xfrm>
          <a:prstGeom prst="rect">
            <a:avLst/>
          </a:prstGeom>
        </p:spPr>
        <p:txBody>
          <a:bodyPr/>
          <a:lstStyle>
            <a:lvl1pPr marL="0" indent="0" algn="ctr">
              <a:lnSpc>
                <a:spcPct val="150000"/>
              </a:lnSpc>
              <a:buNone/>
              <a:defRPr sz="1600" b="0" i="0">
                <a:solidFill>
                  <a:schemeClr val="tx1">
                    <a:lumMod val="95000"/>
                    <a:lumOff val="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14370219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ompanies-01">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1582392" y="1908388"/>
            <a:ext cx="3557211" cy="1681481"/>
          </a:xfrm>
          <a:prstGeom prst="rect">
            <a:avLst/>
          </a:prstGeom>
        </p:spPr>
        <p:txBody>
          <a:bodyPr/>
          <a:lstStyle>
            <a:lvl1pPr marL="0" indent="0" algn="l">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1918542" y="3667921"/>
            <a:ext cx="3221060" cy="1378215"/>
          </a:xfrm>
          <a:prstGeom prst="rect">
            <a:avLst/>
          </a:prstGeom>
        </p:spPr>
        <p:txBody>
          <a:bodyPr/>
          <a:lstStyle>
            <a:lvl1pPr marL="0" indent="0">
              <a:lnSpc>
                <a:spcPct val="150000"/>
              </a:lnSpc>
              <a:buNone/>
              <a:defRPr sz="12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6" name="Text Placeholder 2"/>
          <p:cNvSpPr>
            <a:spLocks noGrp="1"/>
          </p:cNvSpPr>
          <p:nvPr>
            <p:ph type="body" sz="quarter" idx="13"/>
          </p:nvPr>
        </p:nvSpPr>
        <p:spPr>
          <a:xfrm>
            <a:off x="7769389" y="1105061"/>
            <a:ext cx="3221060" cy="458735"/>
          </a:xfrm>
          <a:prstGeom prst="rect">
            <a:avLst/>
          </a:prstGeom>
        </p:spPr>
        <p:txBody>
          <a:bodyPr anchor="ctr"/>
          <a:lstStyle>
            <a:lvl1pPr marL="0" indent="0">
              <a:lnSpc>
                <a:spcPct val="100000"/>
              </a:lnSpc>
              <a:buNone/>
              <a:defRPr sz="2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9" name="Text Placeholder 2"/>
          <p:cNvSpPr>
            <a:spLocks noGrp="1"/>
          </p:cNvSpPr>
          <p:nvPr>
            <p:ph type="body" sz="quarter" idx="14"/>
          </p:nvPr>
        </p:nvSpPr>
        <p:spPr>
          <a:xfrm>
            <a:off x="7769389" y="2112594"/>
            <a:ext cx="3221060" cy="458735"/>
          </a:xfrm>
          <a:prstGeom prst="rect">
            <a:avLst/>
          </a:prstGeom>
        </p:spPr>
        <p:txBody>
          <a:bodyPr anchor="ctr"/>
          <a:lstStyle>
            <a:lvl1pPr marL="0" indent="0">
              <a:lnSpc>
                <a:spcPct val="100000"/>
              </a:lnSpc>
              <a:buNone/>
              <a:defRPr sz="2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0" name="Text Placeholder 2"/>
          <p:cNvSpPr>
            <a:spLocks noGrp="1"/>
          </p:cNvSpPr>
          <p:nvPr>
            <p:ph type="body" sz="quarter" idx="15"/>
          </p:nvPr>
        </p:nvSpPr>
        <p:spPr>
          <a:xfrm>
            <a:off x="7769389" y="3120127"/>
            <a:ext cx="3221060" cy="458735"/>
          </a:xfrm>
          <a:prstGeom prst="rect">
            <a:avLst/>
          </a:prstGeom>
        </p:spPr>
        <p:txBody>
          <a:bodyPr anchor="ctr"/>
          <a:lstStyle>
            <a:lvl1pPr marL="0" indent="0">
              <a:lnSpc>
                <a:spcPct val="100000"/>
              </a:lnSpc>
              <a:buNone/>
              <a:defRPr sz="2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1" name="Text Placeholder 2"/>
          <p:cNvSpPr>
            <a:spLocks noGrp="1"/>
          </p:cNvSpPr>
          <p:nvPr>
            <p:ph type="body" sz="quarter" idx="16"/>
          </p:nvPr>
        </p:nvSpPr>
        <p:spPr>
          <a:xfrm>
            <a:off x="7769389" y="4127660"/>
            <a:ext cx="3221060" cy="458735"/>
          </a:xfrm>
          <a:prstGeom prst="rect">
            <a:avLst/>
          </a:prstGeom>
        </p:spPr>
        <p:txBody>
          <a:bodyPr anchor="ctr"/>
          <a:lstStyle>
            <a:lvl1pPr marL="0" indent="0">
              <a:lnSpc>
                <a:spcPct val="100000"/>
              </a:lnSpc>
              <a:buNone/>
              <a:defRPr sz="2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2" name="Text Placeholder 2"/>
          <p:cNvSpPr>
            <a:spLocks noGrp="1"/>
          </p:cNvSpPr>
          <p:nvPr>
            <p:ph type="body" sz="quarter" idx="17"/>
          </p:nvPr>
        </p:nvSpPr>
        <p:spPr>
          <a:xfrm>
            <a:off x="7769389" y="5135193"/>
            <a:ext cx="3221060" cy="458735"/>
          </a:xfrm>
          <a:prstGeom prst="rect">
            <a:avLst/>
          </a:prstGeom>
        </p:spPr>
        <p:txBody>
          <a:bodyPr anchor="ctr"/>
          <a:lstStyle>
            <a:lvl1pPr marL="0" indent="0">
              <a:lnSpc>
                <a:spcPct val="100000"/>
              </a:lnSpc>
              <a:buNone/>
              <a:defRPr sz="2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302773039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ompanies-02">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2024501" y="884768"/>
            <a:ext cx="8142994" cy="681567"/>
          </a:xfrm>
          <a:prstGeom prst="rect">
            <a:avLst/>
          </a:prstGeom>
        </p:spPr>
        <p:txBody>
          <a:bodyPr/>
          <a:lstStyle>
            <a:lvl1pPr marL="0" indent="0" algn="ctr">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3590102" y="1668940"/>
            <a:ext cx="5011792" cy="758614"/>
          </a:xfrm>
          <a:prstGeom prst="rect">
            <a:avLst/>
          </a:prstGeom>
        </p:spPr>
        <p:txBody>
          <a:bodyPr/>
          <a:lstStyle>
            <a:lvl1pPr marL="0" indent="0" algn="ctr">
              <a:lnSpc>
                <a:spcPct val="150000"/>
              </a:lnSpc>
              <a:buNone/>
              <a:defRPr sz="12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6" name="Text Placeholder 2"/>
          <p:cNvSpPr>
            <a:spLocks noGrp="1"/>
          </p:cNvSpPr>
          <p:nvPr>
            <p:ph type="body" sz="quarter" idx="13"/>
          </p:nvPr>
        </p:nvSpPr>
        <p:spPr>
          <a:xfrm>
            <a:off x="3217947" y="4925907"/>
            <a:ext cx="1488626" cy="617221"/>
          </a:xfrm>
          <a:prstGeom prst="rect">
            <a:avLst/>
          </a:prstGeom>
        </p:spPr>
        <p:txBody>
          <a:bodyPr anchor="t"/>
          <a:lstStyle>
            <a:lvl1pPr marL="0" indent="0" algn="ctr">
              <a:lnSpc>
                <a:spcPct val="100000"/>
              </a:lnSpc>
              <a:buNone/>
              <a:defRPr sz="2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3" name="Text Placeholder 2"/>
          <p:cNvSpPr>
            <a:spLocks noGrp="1"/>
          </p:cNvSpPr>
          <p:nvPr>
            <p:ph type="body" sz="quarter" idx="14"/>
          </p:nvPr>
        </p:nvSpPr>
        <p:spPr>
          <a:xfrm>
            <a:off x="5351686" y="4925907"/>
            <a:ext cx="1488626" cy="617221"/>
          </a:xfrm>
          <a:prstGeom prst="rect">
            <a:avLst/>
          </a:prstGeom>
        </p:spPr>
        <p:txBody>
          <a:bodyPr anchor="t"/>
          <a:lstStyle>
            <a:lvl1pPr marL="0" indent="0" algn="ctr">
              <a:lnSpc>
                <a:spcPct val="100000"/>
              </a:lnSpc>
              <a:buNone/>
              <a:defRPr sz="2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4" name="Text Placeholder 2"/>
          <p:cNvSpPr>
            <a:spLocks noGrp="1"/>
          </p:cNvSpPr>
          <p:nvPr>
            <p:ph type="body" sz="quarter" idx="15"/>
          </p:nvPr>
        </p:nvSpPr>
        <p:spPr>
          <a:xfrm>
            <a:off x="1084208" y="4925907"/>
            <a:ext cx="1488626" cy="617221"/>
          </a:xfrm>
          <a:prstGeom prst="rect">
            <a:avLst/>
          </a:prstGeom>
        </p:spPr>
        <p:txBody>
          <a:bodyPr anchor="t"/>
          <a:lstStyle>
            <a:lvl1pPr marL="0" indent="0" algn="ctr">
              <a:lnSpc>
                <a:spcPct val="100000"/>
              </a:lnSpc>
              <a:buNone/>
              <a:defRPr sz="2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5" name="Text Placeholder 2"/>
          <p:cNvSpPr>
            <a:spLocks noGrp="1"/>
          </p:cNvSpPr>
          <p:nvPr>
            <p:ph type="body" sz="quarter" idx="16"/>
          </p:nvPr>
        </p:nvSpPr>
        <p:spPr>
          <a:xfrm>
            <a:off x="7485425" y="4925907"/>
            <a:ext cx="1488626" cy="617221"/>
          </a:xfrm>
          <a:prstGeom prst="rect">
            <a:avLst/>
          </a:prstGeom>
        </p:spPr>
        <p:txBody>
          <a:bodyPr anchor="t"/>
          <a:lstStyle>
            <a:lvl1pPr marL="0" indent="0" algn="ctr">
              <a:lnSpc>
                <a:spcPct val="100000"/>
              </a:lnSpc>
              <a:buNone/>
              <a:defRPr sz="2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6" name="Text Placeholder 2"/>
          <p:cNvSpPr>
            <a:spLocks noGrp="1"/>
          </p:cNvSpPr>
          <p:nvPr>
            <p:ph type="body" sz="quarter" idx="17"/>
          </p:nvPr>
        </p:nvSpPr>
        <p:spPr>
          <a:xfrm>
            <a:off x="9619163" y="4925907"/>
            <a:ext cx="1488626" cy="617221"/>
          </a:xfrm>
          <a:prstGeom prst="rect">
            <a:avLst/>
          </a:prstGeom>
        </p:spPr>
        <p:txBody>
          <a:bodyPr anchor="t"/>
          <a:lstStyle>
            <a:lvl1pPr marL="0" indent="0" algn="ctr">
              <a:lnSpc>
                <a:spcPct val="100000"/>
              </a:lnSpc>
              <a:buNone/>
              <a:defRPr sz="2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322756450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Companies-03">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6620386" y="712735"/>
            <a:ext cx="4725687" cy="616532"/>
          </a:xfrm>
          <a:prstGeom prst="rect">
            <a:avLst/>
          </a:prstGeom>
        </p:spPr>
        <p:txBody>
          <a:bodyPr/>
          <a:lstStyle>
            <a:lvl1pPr marL="0" indent="0" algn="l">
              <a:buNone/>
              <a:defRPr sz="4000" b="1" i="0" spc="-150">
                <a:latin typeface="Klinic Slab Bold" pitchFamily="50" charset="0"/>
                <a:ea typeface="Klinic Slab Bold" pitchFamily="50" charset="0"/>
              </a:defRPr>
            </a:lvl1pPr>
          </a:lstStyle>
          <a:p>
            <a:pPr lvl="0"/>
            <a:r>
              <a:rPr lang="en-US" dirty="0"/>
              <a:t>Click to edit Master text styles</a:t>
            </a:r>
          </a:p>
        </p:txBody>
      </p:sp>
      <p:sp>
        <p:nvSpPr>
          <p:cNvPr id="6" name="Text Placeholder 2"/>
          <p:cNvSpPr>
            <a:spLocks noGrp="1"/>
          </p:cNvSpPr>
          <p:nvPr>
            <p:ph type="body" sz="quarter" idx="13"/>
          </p:nvPr>
        </p:nvSpPr>
        <p:spPr>
          <a:xfrm>
            <a:off x="7430701" y="2192101"/>
            <a:ext cx="3221060" cy="458735"/>
          </a:xfrm>
          <a:prstGeom prst="rect">
            <a:avLst/>
          </a:prstGeom>
        </p:spPr>
        <p:txBody>
          <a:bodyPr anchor="ctr"/>
          <a:lstStyle>
            <a:lvl1pPr marL="0" indent="0">
              <a:lnSpc>
                <a:spcPct val="100000"/>
              </a:lnSpc>
              <a:buNone/>
              <a:defRPr sz="2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9" name="Text Placeholder 2"/>
          <p:cNvSpPr>
            <a:spLocks noGrp="1"/>
          </p:cNvSpPr>
          <p:nvPr>
            <p:ph type="body" sz="quarter" idx="14"/>
          </p:nvPr>
        </p:nvSpPr>
        <p:spPr>
          <a:xfrm>
            <a:off x="7430701" y="2970267"/>
            <a:ext cx="3221060" cy="458735"/>
          </a:xfrm>
          <a:prstGeom prst="rect">
            <a:avLst/>
          </a:prstGeom>
        </p:spPr>
        <p:txBody>
          <a:bodyPr anchor="ctr"/>
          <a:lstStyle>
            <a:lvl1pPr marL="0" indent="0">
              <a:lnSpc>
                <a:spcPct val="100000"/>
              </a:lnSpc>
              <a:buNone/>
              <a:defRPr sz="2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0" name="Text Placeholder 2"/>
          <p:cNvSpPr>
            <a:spLocks noGrp="1"/>
          </p:cNvSpPr>
          <p:nvPr>
            <p:ph type="body" sz="quarter" idx="15"/>
          </p:nvPr>
        </p:nvSpPr>
        <p:spPr>
          <a:xfrm>
            <a:off x="7430701" y="3748433"/>
            <a:ext cx="3221060" cy="458735"/>
          </a:xfrm>
          <a:prstGeom prst="rect">
            <a:avLst/>
          </a:prstGeom>
        </p:spPr>
        <p:txBody>
          <a:bodyPr anchor="ctr"/>
          <a:lstStyle>
            <a:lvl1pPr marL="0" indent="0">
              <a:lnSpc>
                <a:spcPct val="100000"/>
              </a:lnSpc>
              <a:buNone/>
              <a:defRPr sz="2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1" name="Text Placeholder 2"/>
          <p:cNvSpPr>
            <a:spLocks noGrp="1"/>
          </p:cNvSpPr>
          <p:nvPr>
            <p:ph type="body" sz="quarter" idx="16"/>
          </p:nvPr>
        </p:nvSpPr>
        <p:spPr>
          <a:xfrm>
            <a:off x="7430701" y="4526599"/>
            <a:ext cx="3221060" cy="458735"/>
          </a:xfrm>
          <a:prstGeom prst="rect">
            <a:avLst/>
          </a:prstGeom>
        </p:spPr>
        <p:txBody>
          <a:bodyPr anchor="ctr"/>
          <a:lstStyle>
            <a:lvl1pPr marL="0" indent="0">
              <a:lnSpc>
                <a:spcPct val="100000"/>
              </a:lnSpc>
              <a:buNone/>
              <a:defRPr sz="2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2" name="Text Placeholder 2"/>
          <p:cNvSpPr>
            <a:spLocks noGrp="1"/>
          </p:cNvSpPr>
          <p:nvPr>
            <p:ph type="body" sz="quarter" idx="17"/>
          </p:nvPr>
        </p:nvSpPr>
        <p:spPr>
          <a:xfrm>
            <a:off x="7430701" y="5307066"/>
            <a:ext cx="3221060" cy="458735"/>
          </a:xfrm>
          <a:prstGeom prst="rect">
            <a:avLst/>
          </a:prstGeom>
        </p:spPr>
        <p:txBody>
          <a:bodyPr anchor="ctr"/>
          <a:lstStyle>
            <a:lvl1pPr marL="0" indent="0">
              <a:lnSpc>
                <a:spcPct val="100000"/>
              </a:lnSpc>
              <a:buNone/>
              <a:defRPr sz="2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3" name="Picture Placeholder 12"/>
          <p:cNvSpPr>
            <a:spLocks noGrp="1"/>
          </p:cNvSpPr>
          <p:nvPr>
            <p:ph type="pic" sz="quarter" idx="18"/>
          </p:nvPr>
        </p:nvSpPr>
        <p:spPr>
          <a:xfrm>
            <a:off x="0" y="0"/>
            <a:ext cx="5410288" cy="6858000"/>
          </a:xfrm>
          <a:custGeom>
            <a:avLst/>
            <a:gdLst>
              <a:gd name="connsiteX0" fmla="*/ 0 w 10819872"/>
              <a:gd name="connsiteY0" fmla="*/ 0 h 13716000"/>
              <a:gd name="connsiteX1" fmla="*/ 3928006 w 10819872"/>
              <a:gd name="connsiteY1" fmla="*/ 0 h 13716000"/>
              <a:gd name="connsiteX2" fmla="*/ 10819872 w 10819872"/>
              <a:gd name="connsiteY2" fmla="*/ 6891868 h 13716000"/>
              <a:gd name="connsiteX3" fmla="*/ 3995740 w 10819872"/>
              <a:gd name="connsiteY3" fmla="*/ 13716000 h 13716000"/>
              <a:gd name="connsiteX4" fmla="*/ 0 w 10819872"/>
              <a:gd name="connsiteY4" fmla="*/ 1371600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9872" h="13716000">
                <a:moveTo>
                  <a:pt x="0" y="0"/>
                </a:moveTo>
                <a:lnTo>
                  <a:pt x="3928006" y="0"/>
                </a:lnTo>
                <a:lnTo>
                  <a:pt x="10819872" y="6891868"/>
                </a:lnTo>
                <a:lnTo>
                  <a:pt x="3995740" y="13716000"/>
                </a:lnTo>
                <a:lnTo>
                  <a:pt x="0" y="13716000"/>
                </a:lnTo>
                <a:close/>
              </a:path>
            </a:pathLst>
          </a:custGeom>
          <a:effectLst/>
        </p:spPr>
        <p:txBody>
          <a:bodyPr wrap="square">
            <a:noAutofit/>
          </a:bodyPr>
          <a:lstStyle>
            <a:lvl1pPr>
              <a:defRPr>
                <a:latin typeface="Klinic Slab Bold" pitchFamily="50" charset="0"/>
              </a:defRPr>
            </a:lvl1pPr>
          </a:lstStyle>
          <a:p>
            <a:pPr lvl="0"/>
            <a:endParaRPr lang="en-US" noProof="0" dirty="0"/>
          </a:p>
        </p:txBody>
      </p:sp>
      <p:sp>
        <p:nvSpPr>
          <p:cNvPr id="15" name="Text Placeholder 2"/>
          <p:cNvSpPr>
            <a:spLocks noGrp="1"/>
          </p:cNvSpPr>
          <p:nvPr>
            <p:ph type="body" sz="quarter" idx="12"/>
          </p:nvPr>
        </p:nvSpPr>
        <p:spPr>
          <a:xfrm>
            <a:off x="6620387" y="1359270"/>
            <a:ext cx="4725687" cy="537264"/>
          </a:xfrm>
          <a:prstGeom prst="rect">
            <a:avLst/>
          </a:prstGeom>
        </p:spPr>
        <p:txBody>
          <a:bodyPr/>
          <a:lstStyle>
            <a:lvl1pPr marL="0" indent="0" algn="ctr">
              <a:lnSpc>
                <a:spcPct val="150000"/>
              </a:lnSpc>
              <a:buNone/>
              <a:defRPr sz="12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341446829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Paragraph-01">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2024501" y="5454632"/>
            <a:ext cx="8142994" cy="681567"/>
          </a:xfrm>
          <a:prstGeom prst="rect">
            <a:avLst/>
          </a:prstGeom>
        </p:spPr>
        <p:txBody>
          <a:bodyPr/>
          <a:lstStyle>
            <a:lvl1pPr marL="0" indent="0" algn="ctr">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6" name="Picture Placeholder 5"/>
          <p:cNvSpPr>
            <a:spLocks noGrp="1"/>
          </p:cNvSpPr>
          <p:nvPr>
            <p:ph type="pic" sz="quarter" idx="13"/>
          </p:nvPr>
        </p:nvSpPr>
        <p:spPr>
          <a:xfrm>
            <a:off x="1609375" y="1"/>
            <a:ext cx="8973247" cy="4980215"/>
          </a:xfrm>
          <a:prstGeom prst="flowChartMerge">
            <a:avLst/>
          </a:prstGeom>
        </p:spPr>
        <p:txBody>
          <a:bodyPr/>
          <a:lstStyle>
            <a:lvl1pPr>
              <a:defRPr>
                <a:latin typeface="Klinic Slab Bold" pitchFamily="50" charset="0"/>
              </a:defRPr>
            </a:lvl1pPr>
          </a:lstStyle>
          <a:p>
            <a:pPr lvl="0"/>
            <a:endParaRPr lang="en-US" noProof="0" dirty="0"/>
          </a:p>
        </p:txBody>
      </p:sp>
      <p:sp>
        <p:nvSpPr>
          <p:cNvPr id="8" name="Text Placeholder 2"/>
          <p:cNvSpPr>
            <a:spLocks noGrp="1"/>
          </p:cNvSpPr>
          <p:nvPr>
            <p:ph type="body" sz="quarter" idx="12"/>
          </p:nvPr>
        </p:nvSpPr>
        <p:spPr>
          <a:xfrm>
            <a:off x="800477" y="2735037"/>
            <a:ext cx="3045153" cy="2245179"/>
          </a:xfrm>
          <a:prstGeom prst="rect">
            <a:avLst/>
          </a:prstGeom>
        </p:spPr>
        <p:txBody>
          <a:bodyPr/>
          <a:lstStyle>
            <a:lvl1pPr marL="0" indent="0" algn="l">
              <a:lnSpc>
                <a:spcPct val="150000"/>
              </a:lnSpc>
              <a:buNone/>
              <a:defRPr sz="10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9" name="Text Placeholder 2"/>
          <p:cNvSpPr>
            <a:spLocks noGrp="1"/>
          </p:cNvSpPr>
          <p:nvPr>
            <p:ph type="body" sz="quarter" idx="14"/>
          </p:nvPr>
        </p:nvSpPr>
        <p:spPr>
          <a:xfrm>
            <a:off x="8346372" y="2735037"/>
            <a:ext cx="3045153" cy="2245179"/>
          </a:xfrm>
          <a:prstGeom prst="rect">
            <a:avLst/>
          </a:prstGeom>
        </p:spPr>
        <p:txBody>
          <a:bodyPr/>
          <a:lstStyle>
            <a:lvl1pPr marL="0" indent="0" algn="l">
              <a:lnSpc>
                <a:spcPct val="150000"/>
              </a:lnSpc>
              <a:buNone/>
              <a:defRPr sz="10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52544101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Paragraph-02">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0" y="3429000"/>
            <a:ext cx="12192000" cy="3429000"/>
          </a:xfrm>
          <a:prstGeom prst="rect">
            <a:avLst/>
          </a:prstGeom>
        </p:spPr>
        <p:txBody>
          <a:bodyPr/>
          <a:lstStyle>
            <a:lvl1pPr>
              <a:defRPr>
                <a:latin typeface="Klinic Slab Bold" pitchFamily="50" charset="0"/>
              </a:defRPr>
            </a:lvl1pPr>
          </a:lstStyle>
          <a:p>
            <a:pPr lvl="0"/>
            <a:endParaRPr lang="en-US" noProof="0" dirty="0"/>
          </a:p>
        </p:txBody>
      </p:sp>
      <p:sp>
        <p:nvSpPr>
          <p:cNvPr id="5" name="Text Placeholder 2"/>
          <p:cNvSpPr>
            <a:spLocks noGrp="1"/>
          </p:cNvSpPr>
          <p:nvPr>
            <p:ph type="body" sz="quarter" idx="12"/>
          </p:nvPr>
        </p:nvSpPr>
        <p:spPr>
          <a:xfrm>
            <a:off x="449389" y="424544"/>
            <a:ext cx="3477888" cy="2530929"/>
          </a:xfrm>
          <a:prstGeom prst="rect">
            <a:avLst/>
          </a:prstGeom>
        </p:spPr>
        <p:txBody>
          <a:bodyPr/>
          <a:lstStyle>
            <a:lvl1pPr marL="0" indent="0" algn="l">
              <a:lnSpc>
                <a:spcPct val="150000"/>
              </a:lnSpc>
              <a:buNone/>
              <a:defRPr sz="10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7" name="Text Placeholder 2"/>
          <p:cNvSpPr>
            <a:spLocks noGrp="1"/>
          </p:cNvSpPr>
          <p:nvPr>
            <p:ph type="body" sz="quarter" idx="14"/>
          </p:nvPr>
        </p:nvSpPr>
        <p:spPr>
          <a:xfrm>
            <a:off x="4357056" y="424544"/>
            <a:ext cx="3477888" cy="2530929"/>
          </a:xfrm>
          <a:prstGeom prst="rect">
            <a:avLst/>
          </a:prstGeom>
        </p:spPr>
        <p:txBody>
          <a:bodyPr/>
          <a:lstStyle>
            <a:lvl1pPr marL="0" indent="0" algn="l">
              <a:lnSpc>
                <a:spcPct val="150000"/>
              </a:lnSpc>
              <a:buNone/>
              <a:defRPr sz="10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8" name="Text Placeholder 2"/>
          <p:cNvSpPr>
            <a:spLocks noGrp="1"/>
          </p:cNvSpPr>
          <p:nvPr>
            <p:ph type="body" sz="quarter" idx="15"/>
          </p:nvPr>
        </p:nvSpPr>
        <p:spPr>
          <a:xfrm>
            <a:off x="8264723" y="424544"/>
            <a:ext cx="3477888" cy="2530929"/>
          </a:xfrm>
          <a:prstGeom prst="rect">
            <a:avLst/>
          </a:prstGeom>
        </p:spPr>
        <p:txBody>
          <a:bodyPr/>
          <a:lstStyle>
            <a:lvl1pPr marL="0" indent="0" algn="l">
              <a:lnSpc>
                <a:spcPct val="150000"/>
              </a:lnSpc>
              <a:buNone/>
              <a:defRPr sz="10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117741211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Text-01">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2024501" y="884768"/>
            <a:ext cx="8142994" cy="681567"/>
          </a:xfrm>
          <a:prstGeom prst="rect">
            <a:avLst/>
          </a:prstGeom>
        </p:spPr>
        <p:txBody>
          <a:bodyPr/>
          <a:lstStyle>
            <a:lvl1pPr marL="0" indent="0" algn="ctr">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3590102" y="1668940"/>
            <a:ext cx="5011792" cy="758614"/>
          </a:xfrm>
          <a:prstGeom prst="rect">
            <a:avLst/>
          </a:prstGeom>
        </p:spPr>
        <p:txBody>
          <a:bodyPr/>
          <a:lstStyle>
            <a:lvl1pPr marL="0" indent="0" algn="ctr">
              <a:lnSpc>
                <a:spcPct val="150000"/>
              </a:lnSpc>
              <a:buNone/>
              <a:defRPr sz="12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157991904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02">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1497720" y="1857588"/>
            <a:ext cx="3557211" cy="1681481"/>
          </a:xfrm>
          <a:prstGeom prst="rect">
            <a:avLst/>
          </a:prstGeom>
        </p:spPr>
        <p:txBody>
          <a:bodyPr/>
          <a:lstStyle>
            <a:lvl1pPr marL="0" indent="0" algn="l">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1497720" y="3617121"/>
            <a:ext cx="3557211" cy="1378215"/>
          </a:xfrm>
          <a:prstGeom prst="rect">
            <a:avLst/>
          </a:prstGeom>
        </p:spPr>
        <p:txBody>
          <a:bodyPr/>
          <a:lstStyle>
            <a:lvl1pPr marL="0" indent="0">
              <a:lnSpc>
                <a:spcPct val="150000"/>
              </a:lnSpc>
              <a:buNone/>
              <a:defRPr sz="12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34069311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aragraph_01">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852160" y="990600"/>
            <a:ext cx="5273040" cy="3672840"/>
          </a:xfrm>
          <a:prstGeom prst="rect">
            <a:avLst/>
          </a:prstGeom>
        </p:spPr>
        <p:txBody>
          <a:bodyPr/>
          <a:lstStyle>
            <a:lvl1pPr marL="0" indent="0" algn="l">
              <a:lnSpc>
                <a:spcPct val="150000"/>
              </a:lnSpc>
              <a:buNone/>
              <a:defRPr sz="16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976074" y="990600"/>
            <a:ext cx="4561126" cy="3672840"/>
          </a:xfrm>
          <a:prstGeom prst="rect">
            <a:avLst/>
          </a:prstGeom>
        </p:spPr>
        <p:txBody>
          <a:bodyPr/>
          <a:lstStyle>
            <a:lvl1pPr marL="0" indent="0" algn="l">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35390739"/>
      </p:ext>
    </p:extLst>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Journey-01">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1084208" y="884768"/>
            <a:ext cx="8142994" cy="681567"/>
          </a:xfrm>
          <a:prstGeom prst="rect">
            <a:avLst/>
          </a:prstGeom>
        </p:spPr>
        <p:txBody>
          <a:bodyPr/>
          <a:lstStyle>
            <a:lvl1pPr marL="0" indent="0" algn="l">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1084205" y="1668940"/>
            <a:ext cx="5011792" cy="758614"/>
          </a:xfrm>
          <a:prstGeom prst="rect">
            <a:avLst/>
          </a:prstGeom>
        </p:spPr>
        <p:txBody>
          <a:bodyPr/>
          <a:lstStyle>
            <a:lvl1pPr marL="0" indent="0" algn="l">
              <a:lnSpc>
                <a:spcPct val="150000"/>
              </a:lnSpc>
              <a:buNone/>
              <a:defRPr sz="12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6" name="Text Placeholder 2"/>
          <p:cNvSpPr>
            <a:spLocks noGrp="1"/>
          </p:cNvSpPr>
          <p:nvPr>
            <p:ph type="body" sz="quarter" idx="13"/>
          </p:nvPr>
        </p:nvSpPr>
        <p:spPr>
          <a:xfrm>
            <a:off x="3217947" y="5037666"/>
            <a:ext cx="1488626" cy="505460"/>
          </a:xfrm>
          <a:prstGeom prst="rect">
            <a:avLst/>
          </a:prstGeom>
        </p:spPr>
        <p:txBody>
          <a:bodyPr anchor="t"/>
          <a:lstStyle>
            <a:lvl1pPr marL="0" indent="0" algn="ctr">
              <a:lnSpc>
                <a:spcPct val="100000"/>
              </a:lnSpc>
              <a:buNone/>
              <a:defRPr sz="16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3" name="Text Placeholder 2"/>
          <p:cNvSpPr>
            <a:spLocks noGrp="1"/>
          </p:cNvSpPr>
          <p:nvPr>
            <p:ph type="body" sz="quarter" idx="14"/>
          </p:nvPr>
        </p:nvSpPr>
        <p:spPr>
          <a:xfrm>
            <a:off x="5351686" y="5037667"/>
            <a:ext cx="1488626" cy="505460"/>
          </a:xfrm>
          <a:prstGeom prst="rect">
            <a:avLst/>
          </a:prstGeom>
        </p:spPr>
        <p:txBody>
          <a:bodyPr anchor="t"/>
          <a:lstStyle>
            <a:lvl1pPr marL="0" indent="0" algn="ctr">
              <a:lnSpc>
                <a:spcPct val="100000"/>
              </a:lnSpc>
              <a:buNone/>
              <a:defRPr sz="16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4" name="Text Placeholder 2"/>
          <p:cNvSpPr>
            <a:spLocks noGrp="1"/>
          </p:cNvSpPr>
          <p:nvPr>
            <p:ph type="body" sz="quarter" idx="15"/>
          </p:nvPr>
        </p:nvSpPr>
        <p:spPr>
          <a:xfrm>
            <a:off x="1084208" y="5037666"/>
            <a:ext cx="1488626" cy="505460"/>
          </a:xfrm>
          <a:prstGeom prst="rect">
            <a:avLst/>
          </a:prstGeom>
        </p:spPr>
        <p:txBody>
          <a:bodyPr anchor="t"/>
          <a:lstStyle>
            <a:lvl1pPr marL="0" indent="0" algn="ctr">
              <a:lnSpc>
                <a:spcPct val="100000"/>
              </a:lnSpc>
              <a:buNone/>
              <a:defRPr sz="16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5" name="Text Placeholder 2"/>
          <p:cNvSpPr>
            <a:spLocks noGrp="1"/>
          </p:cNvSpPr>
          <p:nvPr>
            <p:ph type="body" sz="quarter" idx="16"/>
          </p:nvPr>
        </p:nvSpPr>
        <p:spPr>
          <a:xfrm>
            <a:off x="7485425" y="5037666"/>
            <a:ext cx="1488626" cy="505460"/>
          </a:xfrm>
          <a:prstGeom prst="rect">
            <a:avLst/>
          </a:prstGeom>
        </p:spPr>
        <p:txBody>
          <a:bodyPr anchor="t"/>
          <a:lstStyle>
            <a:lvl1pPr marL="0" indent="0" algn="ctr">
              <a:lnSpc>
                <a:spcPct val="100000"/>
              </a:lnSpc>
              <a:buNone/>
              <a:defRPr sz="16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6" name="Text Placeholder 2"/>
          <p:cNvSpPr>
            <a:spLocks noGrp="1"/>
          </p:cNvSpPr>
          <p:nvPr>
            <p:ph type="body" sz="quarter" idx="17"/>
          </p:nvPr>
        </p:nvSpPr>
        <p:spPr>
          <a:xfrm>
            <a:off x="9619163" y="5037666"/>
            <a:ext cx="1488626" cy="505460"/>
          </a:xfrm>
          <a:prstGeom prst="rect">
            <a:avLst/>
          </a:prstGeom>
        </p:spPr>
        <p:txBody>
          <a:bodyPr anchor="t"/>
          <a:lstStyle>
            <a:lvl1pPr marL="0" indent="0" algn="ctr">
              <a:lnSpc>
                <a:spcPct val="100000"/>
              </a:lnSpc>
              <a:buNone/>
              <a:defRPr sz="16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9" name="Text Placeholder 2"/>
          <p:cNvSpPr>
            <a:spLocks noGrp="1"/>
          </p:cNvSpPr>
          <p:nvPr>
            <p:ph type="body" sz="quarter" idx="18"/>
          </p:nvPr>
        </p:nvSpPr>
        <p:spPr>
          <a:xfrm>
            <a:off x="1084208" y="5630758"/>
            <a:ext cx="1488626" cy="308611"/>
          </a:xfrm>
          <a:prstGeom prst="rect">
            <a:avLst/>
          </a:prstGeom>
        </p:spPr>
        <p:txBody>
          <a:bodyPr anchor="t"/>
          <a:lstStyle>
            <a:lvl1pPr marL="0" indent="0" algn="ctr">
              <a:lnSpc>
                <a:spcPct val="100000"/>
              </a:lnSpc>
              <a:buNone/>
              <a:defRPr sz="12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0" name="Text Placeholder 2"/>
          <p:cNvSpPr>
            <a:spLocks noGrp="1"/>
          </p:cNvSpPr>
          <p:nvPr>
            <p:ph type="body" sz="quarter" idx="19"/>
          </p:nvPr>
        </p:nvSpPr>
        <p:spPr>
          <a:xfrm>
            <a:off x="3217946" y="5630758"/>
            <a:ext cx="1488626" cy="308611"/>
          </a:xfrm>
          <a:prstGeom prst="rect">
            <a:avLst/>
          </a:prstGeom>
        </p:spPr>
        <p:txBody>
          <a:bodyPr anchor="t"/>
          <a:lstStyle>
            <a:lvl1pPr marL="0" indent="0" algn="ctr">
              <a:lnSpc>
                <a:spcPct val="100000"/>
              </a:lnSpc>
              <a:buNone/>
              <a:defRPr sz="12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1" name="Text Placeholder 2"/>
          <p:cNvSpPr>
            <a:spLocks noGrp="1"/>
          </p:cNvSpPr>
          <p:nvPr>
            <p:ph type="body" sz="quarter" idx="20"/>
          </p:nvPr>
        </p:nvSpPr>
        <p:spPr>
          <a:xfrm>
            <a:off x="5351684" y="5630758"/>
            <a:ext cx="1488626" cy="308611"/>
          </a:xfrm>
          <a:prstGeom prst="rect">
            <a:avLst/>
          </a:prstGeom>
        </p:spPr>
        <p:txBody>
          <a:bodyPr anchor="t"/>
          <a:lstStyle>
            <a:lvl1pPr marL="0" indent="0" algn="ctr">
              <a:lnSpc>
                <a:spcPct val="100000"/>
              </a:lnSpc>
              <a:buNone/>
              <a:defRPr sz="12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2" name="Text Placeholder 2"/>
          <p:cNvSpPr>
            <a:spLocks noGrp="1"/>
          </p:cNvSpPr>
          <p:nvPr>
            <p:ph type="body" sz="quarter" idx="21"/>
          </p:nvPr>
        </p:nvSpPr>
        <p:spPr>
          <a:xfrm>
            <a:off x="7485422" y="5630758"/>
            <a:ext cx="1488626" cy="308611"/>
          </a:xfrm>
          <a:prstGeom prst="rect">
            <a:avLst/>
          </a:prstGeom>
        </p:spPr>
        <p:txBody>
          <a:bodyPr anchor="t"/>
          <a:lstStyle>
            <a:lvl1pPr marL="0" indent="0" algn="ctr">
              <a:lnSpc>
                <a:spcPct val="100000"/>
              </a:lnSpc>
              <a:buNone/>
              <a:defRPr sz="12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7" name="Text Placeholder 2"/>
          <p:cNvSpPr>
            <a:spLocks noGrp="1"/>
          </p:cNvSpPr>
          <p:nvPr>
            <p:ph type="body" sz="quarter" idx="22"/>
          </p:nvPr>
        </p:nvSpPr>
        <p:spPr>
          <a:xfrm>
            <a:off x="9619163" y="5630757"/>
            <a:ext cx="1488626" cy="308611"/>
          </a:xfrm>
          <a:prstGeom prst="rect">
            <a:avLst/>
          </a:prstGeom>
        </p:spPr>
        <p:txBody>
          <a:bodyPr anchor="t"/>
          <a:lstStyle>
            <a:lvl1pPr marL="0" indent="0" algn="ctr">
              <a:lnSpc>
                <a:spcPct val="100000"/>
              </a:lnSpc>
              <a:buNone/>
              <a:defRPr sz="12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137732159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Journey-02">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B259FF4D-25ED-4EFF-8204-0CD02AC23E53}"/>
              </a:ext>
            </a:extLst>
          </p:cNvPr>
          <p:cNvCxnSpPr/>
          <p:nvPr userDrawn="1"/>
        </p:nvCxnSpPr>
        <p:spPr>
          <a:xfrm>
            <a:off x="6095603" y="2359026"/>
            <a:ext cx="0" cy="4498975"/>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13"/>
          <p:cNvSpPr>
            <a:spLocks noGrp="1"/>
          </p:cNvSpPr>
          <p:nvPr>
            <p:ph type="body" sz="quarter" idx="11"/>
          </p:nvPr>
        </p:nvSpPr>
        <p:spPr>
          <a:xfrm>
            <a:off x="2024500" y="756752"/>
            <a:ext cx="8142994" cy="681567"/>
          </a:xfrm>
          <a:prstGeom prst="rect">
            <a:avLst/>
          </a:prstGeom>
        </p:spPr>
        <p:txBody>
          <a:bodyPr/>
          <a:lstStyle>
            <a:lvl1pPr marL="0" indent="0" algn="ctr">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3590100" y="1540925"/>
            <a:ext cx="5011792" cy="623157"/>
          </a:xfrm>
          <a:prstGeom prst="rect">
            <a:avLst/>
          </a:prstGeom>
        </p:spPr>
        <p:txBody>
          <a:bodyPr/>
          <a:lstStyle>
            <a:lvl1pPr marL="0" indent="0" algn="ctr">
              <a:lnSpc>
                <a:spcPct val="150000"/>
              </a:lnSpc>
              <a:buNone/>
              <a:defRPr sz="12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14" name="Text Placeholder 2"/>
          <p:cNvSpPr>
            <a:spLocks noGrp="1"/>
          </p:cNvSpPr>
          <p:nvPr>
            <p:ph type="body" sz="quarter" idx="15"/>
          </p:nvPr>
        </p:nvSpPr>
        <p:spPr>
          <a:xfrm>
            <a:off x="6948942" y="2845519"/>
            <a:ext cx="2006664" cy="245619"/>
          </a:xfrm>
          <a:prstGeom prst="rect">
            <a:avLst/>
          </a:prstGeom>
        </p:spPr>
        <p:txBody>
          <a:bodyPr anchor="t"/>
          <a:lstStyle>
            <a:lvl1pPr marL="0" indent="0" algn="l">
              <a:lnSpc>
                <a:spcPct val="100000"/>
              </a:lnSpc>
              <a:buNone/>
              <a:defRPr sz="16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9" name="Text Placeholder 2"/>
          <p:cNvSpPr>
            <a:spLocks noGrp="1"/>
          </p:cNvSpPr>
          <p:nvPr>
            <p:ph type="body" sz="quarter" idx="18"/>
          </p:nvPr>
        </p:nvSpPr>
        <p:spPr>
          <a:xfrm>
            <a:off x="6948942" y="2649177"/>
            <a:ext cx="1488626" cy="146304"/>
          </a:xfrm>
          <a:prstGeom prst="rect">
            <a:avLst/>
          </a:prstGeom>
        </p:spPr>
        <p:txBody>
          <a:bodyPr anchor="t"/>
          <a:lstStyle>
            <a:lvl1pPr marL="0" indent="0" algn="l">
              <a:lnSpc>
                <a:spcPct val="100000"/>
              </a:lnSpc>
              <a:buNone/>
              <a:defRPr sz="900" b="0" i="0">
                <a:solidFill>
                  <a:srgbClr val="F77700"/>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8" name="Picture Placeholder 7"/>
          <p:cNvSpPr>
            <a:spLocks noGrp="1"/>
          </p:cNvSpPr>
          <p:nvPr>
            <p:ph type="pic" sz="quarter" idx="19"/>
          </p:nvPr>
        </p:nvSpPr>
        <p:spPr>
          <a:xfrm>
            <a:off x="5495489" y="2359152"/>
            <a:ext cx="1201022" cy="1200944"/>
          </a:xfrm>
          <a:prstGeom prst="ellipse">
            <a:avLst/>
          </a:prstGeom>
        </p:spPr>
        <p:txBody>
          <a:bodyPr/>
          <a:lstStyle>
            <a:lvl1pPr>
              <a:defRPr>
                <a:latin typeface="Klinic Slab Bold" pitchFamily="50" charset="0"/>
              </a:defRPr>
            </a:lvl1pPr>
          </a:lstStyle>
          <a:p>
            <a:pPr lvl="0"/>
            <a:endParaRPr lang="en-US" noProof="0" dirty="0"/>
          </a:p>
        </p:txBody>
      </p:sp>
      <p:sp>
        <p:nvSpPr>
          <p:cNvPr id="18" name="Text Placeholder 2"/>
          <p:cNvSpPr>
            <a:spLocks noGrp="1"/>
          </p:cNvSpPr>
          <p:nvPr>
            <p:ph type="body" sz="quarter" idx="20"/>
          </p:nvPr>
        </p:nvSpPr>
        <p:spPr>
          <a:xfrm>
            <a:off x="6948942" y="3160590"/>
            <a:ext cx="2006660" cy="512717"/>
          </a:xfrm>
          <a:prstGeom prst="rect">
            <a:avLst/>
          </a:prstGeom>
        </p:spPr>
        <p:txBody>
          <a:bodyPr anchor="t"/>
          <a:lstStyle>
            <a:lvl1pPr marL="0" indent="0" algn="l">
              <a:lnSpc>
                <a:spcPct val="150000"/>
              </a:lnSpc>
              <a:buNone/>
              <a:defRPr sz="10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9" name="Picture Placeholder 7"/>
          <p:cNvSpPr>
            <a:spLocks noGrp="1"/>
          </p:cNvSpPr>
          <p:nvPr>
            <p:ph type="pic" sz="quarter" idx="21"/>
          </p:nvPr>
        </p:nvSpPr>
        <p:spPr>
          <a:xfrm>
            <a:off x="5495489" y="4608576"/>
            <a:ext cx="1201022" cy="1200944"/>
          </a:xfrm>
          <a:prstGeom prst="ellipse">
            <a:avLst/>
          </a:prstGeom>
        </p:spPr>
        <p:txBody>
          <a:bodyPr/>
          <a:lstStyle>
            <a:lvl1pPr>
              <a:defRPr>
                <a:latin typeface="Klinic Slab Bold" pitchFamily="50" charset="0"/>
              </a:defRPr>
            </a:lvl1pPr>
          </a:lstStyle>
          <a:p>
            <a:pPr lvl="0"/>
            <a:endParaRPr lang="en-US" noProof="0" dirty="0"/>
          </a:p>
        </p:txBody>
      </p:sp>
      <p:sp>
        <p:nvSpPr>
          <p:cNvPr id="20" name="Text Placeholder 2"/>
          <p:cNvSpPr>
            <a:spLocks noGrp="1"/>
          </p:cNvSpPr>
          <p:nvPr>
            <p:ph type="body" sz="quarter" idx="22"/>
          </p:nvPr>
        </p:nvSpPr>
        <p:spPr>
          <a:xfrm>
            <a:off x="3188571" y="5071459"/>
            <a:ext cx="2006664" cy="245619"/>
          </a:xfrm>
          <a:prstGeom prst="rect">
            <a:avLst/>
          </a:prstGeom>
        </p:spPr>
        <p:txBody>
          <a:bodyPr anchor="t"/>
          <a:lstStyle>
            <a:lvl1pPr marL="0" indent="0" algn="r">
              <a:lnSpc>
                <a:spcPct val="100000"/>
              </a:lnSpc>
              <a:buNone/>
              <a:defRPr sz="16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1" name="Text Placeholder 2"/>
          <p:cNvSpPr>
            <a:spLocks noGrp="1"/>
          </p:cNvSpPr>
          <p:nvPr>
            <p:ph type="body" sz="quarter" idx="23"/>
          </p:nvPr>
        </p:nvSpPr>
        <p:spPr>
          <a:xfrm>
            <a:off x="3706605" y="4875117"/>
            <a:ext cx="1488626" cy="146304"/>
          </a:xfrm>
          <a:prstGeom prst="rect">
            <a:avLst/>
          </a:prstGeom>
        </p:spPr>
        <p:txBody>
          <a:bodyPr anchor="t"/>
          <a:lstStyle>
            <a:lvl1pPr marL="0" indent="0" algn="r">
              <a:lnSpc>
                <a:spcPct val="100000"/>
              </a:lnSpc>
              <a:buNone/>
              <a:defRPr sz="900" b="0" i="0">
                <a:solidFill>
                  <a:srgbClr val="F77700"/>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2" name="Text Placeholder 2"/>
          <p:cNvSpPr>
            <a:spLocks noGrp="1"/>
          </p:cNvSpPr>
          <p:nvPr>
            <p:ph type="body" sz="quarter" idx="24"/>
          </p:nvPr>
        </p:nvSpPr>
        <p:spPr>
          <a:xfrm>
            <a:off x="3188571" y="5386529"/>
            <a:ext cx="2006660" cy="512717"/>
          </a:xfrm>
          <a:prstGeom prst="rect">
            <a:avLst/>
          </a:prstGeom>
        </p:spPr>
        <p:txBody>
          <a:bodyPr anchor="t"/>
          <a:lstStyle>
            <a:lvl1pPr marL="0" indent="0" algn="r">
              <a:lnSpc>
                <a:spcPct val="150000"/>
              </a:lnSpc>
              <a:buNone/>
              <a:defRPr sz="10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246238112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Journey-03">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CFFDAC36-705D-41B0-8FB0-EF1A85E528C3}"/>
              </a:ext>
            </a:extLst>
          </p:cNvPr>
          <p:cNvCxnSpPr>
            <a:cxnSpLocks/>
          </p:cNvCxnSpPr>
          <p:nvPr userDrawn="1"/>
        </p:nvCxnSpPr>
        <p:spPr>
          <a:xfrm>
            <a:off x="6095603" y="0"/>
            <a:ext cx="0" cy="68580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2"/>
          <p:cNvSpPr>
            <a:spLocks noGrp="1"/>
          </p:cNvSpPr>
          <p:nvPr>
            <p:ph type="body" sz="quarter" idx="15"/>
          </p:nvPr>
        </p:nvSpPr>
        <p:spPr>
          <a:xfrm>
            <a:off x="6948942" y="766783"/>
            <a:ext cx="2006664" cy="245619"/>
          </a:xfrm>
          <a:prstGeom prst="rect">
            <a:avLst/>
          </a:prstGeom>
        </p:spPr>
        <p:txBody>
          <a:bodyPr anchor="t"/>
          <a:lstStyle>
            <a:lvl1pPr marL="0" indent="0" algn="l">
              <a:lnSpc>
                <a:spcPct val="100000"/>
              </a:lnSpc>
              <a:buNone/>
              <a:defRPr sz="16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9" name="Text Placeholder 2"/>
          <p:cNvSpPr>
            <a:spLocks noGrp="1"/>
          </p:cNvSpPr>
          <p:nvPr>
            <p:ph type="body" sz="quarter" idx="18"/>
          </p:nvPr>
        </p:nvSpPr>
        <p:spPr>
          <a:xfrm>
            <a:off x="6948942" y="570441"/>
            <a:ext cx="1488626" cy="146304"/>
          </a:xfrm>
          <a:prstGeom prst="rect">
            <a:avLst/>
          </a:prstGeom>
        </p:spPr>
        <p:txBody>
          <a:bodyPr anchor="t"/>
          <a:lstStyle>
            <a:lvl1pPr marL="0" indent="0" algn="l">
              <a:lnSpc>
                <a:spcPct val="100000"/>
              </a:lnSpc>
              <a:buNone/>
              <a:defRPr sz="900" b="0" i="0">
                <a:solidFill>
                  <a:srgbClr val="F77700"/>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8" name="Picture Placeholder 7"/>
          <p:cNvSpPr>
            <a:spLocks noGrp="1"/>
          </p:cNvSpPr>
          <p:nvPr>
            <p:ph type="pic" sz="quarter" idx="19"/>
          </p:nvPr>
        </p:nvSpPr>
        <p:spPr>
          <a:xfrm>
            <a:off x="5495489" y="280416"/>
            <a:ext cx="1201022" cy="1200944"/>
          </a:xfrm>
          <a:prstGeom prst="ellipse">
            <a:avLst/>
          </a:prstGeom>
        </p:spPr>
        <p:txBody>
          <a:bodyPr/>
          <a:lstStyle>
            <a:lvl1pPr>
              <a:defRPr>
                <a:latin typeface="Klinic Slab Bold" pitchFamily="50" charset="0"/>
              </a:defRPr>
            </a:lvl1pPr>
          </a:lstStyle>
          <a:p>
            <a:pPr lvl="0"/>
            <a:endParaRPr lang="en-US" noProof="0" dirty="0"/>
          </a:p>
        </p:txBody>
      </p:sp>
      <p:sp>
        <p:nvSpPr>
          <p:cNvPr id="18" name="Text Placeholder 2"/>
          <p:cNvSpPr>
            <a:spLocks noGrp="1"/>
          </p:cNvSpPr>
          <p:nvPr>
            <p:ph type="body" sz="quarter" idx="20"/>
          </p:nvPr>
        </p:nvSpPr>
        <p:spPr>
          <a:xfrm>
            <a:off x="6948942" y="1081854"/>
            <a:ext cx="2006660" cy="512717"/>
          </a:xfrm>
          <a:prstGeom prst="rect">
            <a:avLst/>
          </a:prstGeom>
        </p:spPr>
        <p:txBody>
          <a:bodyPr anchor="t"/>
          <a:lstStyle>
            <a:lvl1pPr marL="0" indent="0" algn="l">
              <a:lnSpc>
                <a:spcPct val="150000"/>
              </a:lnSpc>
              <a:buNone/>
              <a:defRPr sz="10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9" name="Picture Placeholder 7"/>
          <p:cNvSpPr>
            <a:spLocks noGrp="1"/>
          </p:cNvSpPr>
          <p:nvPr>
            <p:ph type="pic" sz="quarter" idx="21"/>
          </p:nvPr>
        </p:nvSpPr>
        <p:spPr>
          <a:xfrm>
            <a:off x="5495489" y="2529840"/>
            <a:ext cx="1201022" cy="1200944"/>
          </a:xfrm>
          <a:prstGeom prst="ellipse">
            <a:avLst/>
          </a:prstGeom>
        </p:spPr>
        <p:txBody>
          <a:bodyPr/>
          <a:lstStyle>
            <a:lvl1pPr>
              <a:defRPr>
                <a:latin typeface="Klinic Slab Bold" pitchFamily="50" charset="0"/>
              </a:defRPr>
            </a:lvl1pPr>
          </a:lstStyle>
          <a:p>
            <a:pPr lvl="0"/>
            <a:endParaRPr lang="en-US" noProof="0" dirty="0"/>
          </a:p>
        </p:txBody>
      </p:sp>
      <p:sp>
        <p:nvSpPr>
          <p:cNvPr id="20" name="Text Placeholder 2"/>
          <p:cNvSpPr>
            <a:spLocks noGrp="1"/>
          </p:cNvSpPr>
          <p:nvPr>
            <p:ph type="body" sz="quarter" idx="22"/>
          </p:nvPr>
        </p:nvSpPr>
        <p:spPr>
          <a:xfrm>
            <a:off x="3188571" y="2992723"/>
            <a:ext cx="2006664" cy="245619"/>
          </a:xfrm>
          <a:prstGeom prst="rect">
            <a:avLst/>
          </a:prstGeom>
        </p:spPr>
        <p:txBody>
          <a:bodyPr anchor="t"/>
          <a:lstStyle>
            <a:lvl1pPr marL="0" indent="0" algn="r">
              <a:lnSpc>
                <a:spcPct val="100000"/>
              </a:lnSpc>
              <a:buNone/>
              <a:defRPr sz="16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1" name="Text Placeholder 2"/>
          <p:cNvSpPr>
            <a:spLocks noGrp="1"/>
          </p:cNvSpPr>
          <p:nvPr>
            <p:ph type="body" sz="quarter" idx="23"/>
          </p:nvPr>
        </p:nvSpPr>
        <p:spPr>
          <a:xfrm>
            <a:off x="3706605" y="2796381"/>
            <a:ext cx="1488626" cy="146304"/>
          </a:xfrm>
          <a:prstGeom prst="rect">
            <a:avLst/>
          </a:prstGeom>
        </p:spPr>
        <p:txBody>
          <a:bodyPr anchor="t"/>
          <a:lstStyle>
            <a:lvl1pPr marL="0" indent="0" algn="r">
              <a:lnSpc>
                <a:spcPct val="100000"/>
              </a:lnSpc>
              <a:buNone/>
              <a:defRPr sz="900" b="0" i="0">
                <a:solidFill>
                  <a:srgbClr val="F77700"/>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2" name="Text Placeholder 2"/>
          <p:cNvSpPr>
            <a:spLocks noGrp="1"/>
          </p:cNvSpPr>
          <p:nvPr>
            <p:ph type="body" sz="quarter" idx="24"/>
          </p:nvPr>
        </p:nvSpPr>
        <p:spPr>
          <a:xfrm>
            <a:off x="3188571" y="3307793"/>
            <a:ext cx="2006660" cy="512717"/>
          </a:xfrm>
          <a:prstGeom prst="rect">
            <a:avLst/>
          </a:prstGeom>
        </p:spPr>
        <p:txBody>
          <a:bodyPr anchor="t"/>
          <a:lstStyle>
            <a:lvl1pPr marL="0" indent="0" algn="r">
              <a:lnSpc>
                <a:spcPct val="150000"/>
              </a:lnSpc>
              <a:buNone/>
              <a:defRPr sz="10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5" name="Text Placeholder 2"/>
          <p:cNvSpPr>
            <a:spLocks noGrp="1"/>
          </p:cNvSpPr>
          <p:nvPr>
            <p:ph type="body" sz="quarter" idx="25"/>
          </p:nvPr>
        </p:nvSpPr>
        <p:spPr>
          <a:xfrm>
            <a:off x="6948942" y="5265631"/>
            <a:ext cx="2006664" cy="245619"/>
          </a:xfrm>
          <a:prstGeom prst="rect">
            <a:avLst/>
          </a:prstGeom>
        </p:spPr>
        <p:txBody>
          <a:bodyPr anchor="t"/>
          <a:lstStyle>
            <a:lvl1pPr marL="0" indent="0" algn="l">
              <a:lnSpc>
                <a:spcPct val="100000"/>
              </a:lnSpc>
              <a:buNone/>
              <a:defRPr sz="16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6" name="Text Placeholder 2"/>
          <p:cNvSpPr>
            <a:spLocks noGrp="1"/>
          </p:cNvSpPr>
          <p:nvPr>
            <p:ph type="body" sz="quarter" idx="26"/>
          </p:nvPr>
        </p:nvSpPr>
        <p:spPr>
          <a:xfrm>
            <a:off x="6948942" y="5069289"/>
            <a:ext cx="1488626" cy="146304"/>
          </a:xfrm>
          <a:prstGeom prst="rect">
            <a:avLst/>
          </a:prstGeom>
        </p:spPr>
        <p:txBody>
          <a:bodyPr anchor="t"/>
          <a:lstStyle>
            <a:lvl1pPr marL="0" indent="0" algn="l">
              <a:lnSpc>
                <a:spcPct val="100000"/>
              </a:lnSpc>
              <a:buNone/>
              <a:defRPr sz="900" b="0" i="0">
                <a:solidFill>
                  <a:srgbClr val="F77700"/>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7" name="Picture Placeholder 7"/>
          <p:cNvSpPr>
            <a:spLocks noGrp="1"/>
          </p:cNvSpPr>
          <p:nvPr>
            <p:ph type="pic" sz="quarter" idx="27"/>
          </p:nvPr>
        </p:nvSpPr>
        <p:spPr>
          <a:xfrm>
            <a:off x="5495489" y="4779264"/>
            <a:ext cx="1201022" cy="1200944"/>
          </a:xfrm>
          <a:prstGeom prst="ellipse">
            <a:avLst/>
          </a:prstGeom>
        </p:spPr>
        <p:txBody>
          <a:bodyPr/>
          <a:lstStyle>
            <a:lvl1pPr>
              <a:defRPr>
                <a:latin typeface="Klinic Slab Bold" pitchFamily="50" charset="0"/>
              </a:defRPr>
            </a:lvl1pPr>
          </a:lstStyle>
          <a:p>
            <a:pPr lvl="0"/>
            <a:endParaRPr lang="en-US" noProof="0" dirty="0"/>
          </a:p>
        </p:txBody>
      </p:sp>
      <p:sp>
        <p:nvSpPr>
          <p:cNvPr id="23" name="Text Placeholder 2"/>
          <p:cNvSpPr>
            <a:spLocks noGrp="1"/>
          </p:cNvSpPr>
          <p:nvPr>
            <p:ph type="body" sz="quarter" idx="28"/>
          </p:nvPr>
        </p:nvSpPr>
        <p:spPr>
          <a:xfrm>
            <a:off x="6948942" y="5580702"/>
            <a:ext cx="2006660" cy="512717"/>
          </a:xfrm>
          <a:prstGeom prst="rect">
            <a:avLst/>
          </a:prstGeom>
        </p:spPr>
        <p:txBody>
          <a:bodyPr anchor="t"/>
          <a:lstStyle>
            <a:lvl1pPr marL="0" indent="0" algn="l">
              <a:lnSpc>
                <a:spcPct val="150000"/>
              </a:lnSpc>
              <a:buNone/>
              <a:defRPr sz="10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326769137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ase-Studies-01">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1084208" y="740835"/>
            <a:ext cx="3361081" cy="1341967"/>
          </a:xfrm>
          <a:prstGeom prst="rect">
            <a:avLst/>
          </a:prstGeom>
        </p:spPr>
        <p:txBody>
          <a:bodyPr/>
          <a:lstStyle>
            <a:lvl1pPr marL="0" indent="0" algn="l">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4792052" y="740835"/>
            <a:ext cx="5011792" cy="1341967"/>
          </a:xfrm>
          <a:prstGeom prst="rect">
            <a:avLst/>
          </a:prstGeom>
        </p:spPr>
        <p:txBody>
          <a:bodyPr/>
          <a:lstStyle>
            <a:lvl1pPr marL="0" indent="0" algn="l">
              <a:lnSpc>
                <a:spcPct val="150000"/>
              </a:lnSpc>
              <a:buNone/>
              <a:defRPr sz="12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14" name="Text Placeholder 2"/>
          <p:cNvSpPr>
            <a:spLocks noGrp="1"/>
          </p:cNvSpPr>
          <p:nvPr>
            <p:ph type="body" sz="quarter" idx="15"/>
          </p:nvPr>
        </p:nvSpPr>
        <p:spPr>
          <a:xfrm>
            <a:off x="1084207" y="2794000"/>
            <a:ext cx="2649836" cy="308611"/>
          </a:xfrm>
          <a:prstGeom prst="rect">
            <a:avLst/>
          </a:prstGeom>
        </p:spPr>
        <p:txBody>
          <a:bodyPr anchor="t"/>
          <a:lstStyle>
            <a:lvl1pPr marL="0" indent="0" algn="l">
              <a:lnSpc>
                <a:spcPct val="100000"/>
              </a:lnSpc>
              <a:buNone/>
              <a:defRPr sz="2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8" name="Text Placeholder 2"/>
          <p:cNvSpPr>
            <a:spLocks noGrp="1"/>
          </p:cNvSpPr>
          <p:nvPr>
            <p:ph type="body" sz="quarter" idx="19"/>
          </p:nvPr>
        </p:nvSpPr>
        <p:spPr>
          <a:xfrm>
            <a:off x="1084207" y="3183466"/>
            <a:ext cx="2649836" cy="846668"/>
          </a:xfrm>
          <a:prstGeom prst="rect">
            <a:avLst/>
          </a:prstGeom>
        </p:spPr>
        <p:txBody>
          <a:bodyPr anchor="t"/>
          <a:lstStyle>
            <a:lvl1pPr marL="0" indent="0" algn="l">
              <a:lnSpc>
                <a:spcPct val="150000"/>
              </a:lnSpc>
              <a:buNone/>
              <a:defRPr sz="12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21" name="Text Placeholder 2"/>
          <p:cNvSpPr>
            <a:spLocks noGrp="1"/>
          </p:cNvSpPr>
          <p:nvPr>
            <p:ph type="body" sz="quarter" idx="20"/>
          </p:nvPr>
        </p:nvSpPr>
        <p:spPr>
          <a:xfrm>
            <a:off x="4771082" y="2794000"/>
            <a:ext cx="2649836" cy="308611"/>
          </a:xfrm>
          <a:prstGeom prst="rect">
            <a:avLst/>
          </a:prstGeom>
        </p:spPr>
        <p:txBody>
          <a:bodyPr anchor="t"/>
          <a:lstStyle>
            <a:lvl1pPr marL="0" indent="0" algn="l">
              <a:lnSpc>
                <a:spcPct val="100000"/>
              </a:lnSpc>
              <a:buNone/>
              <a:defRPr sz="2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2" name="Text Placeholder 2"/>
          <p:cNvSpPr>
            <a:spLocks noGrp="1"/>
          </p:cNvSpPr>
          <p:nvPr>
            <p:ph type="body" sz="quarter" idx="21"/>
          </p:nvPr>
        </p:nvSpPr>
        <p:spPr>
          <a:xfrm>
            <a:off x="4771081" y="3183466"/>
            <a:ext cx="2649836" cy="846668"/>
          </a:xfrm>
          <a:prstGeom prst="rect">
            <a:avLst/>
          </a:prstGeom>
        </p:spPr>
        <p:txBody>
          <a:bodyPr anchor="t"/>
          <a:lstStyle>
            <a:lvl1pPr marL="0" indent="0" algn="l">
              <a:lnSpc>
                <a:spcPct val="150000"/>
              </a:lnSpc>
              <a:buNone/>
              <a:defRPr sz="12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23" name="Text Placeholder 2"/>
          <p:cNvSpPr>
            <a:spLocks noGrp="1"/>
          </p:cNvSpPr>
          <p:nvPr>
            <p:ph type="body" sz="quarter" idx="22"/>
          </p:nvPr>
        </p:nvSpPr>
        <p:spPr>
          <a:xfrm>
            <a:off x="8457955" y="2794000"/>
            <a:ext cx="2649836" cy="308611"/>
          </a:xfrm>
          <a:prstGeom prst="rect">
            <a:avLst/>
          </a:prstGeom>
        </p:spPr>
        <p:txBody>
          <a:bodyPr anchor="t"/>
          <a:lstStyle>
            <a:lvl1pPr marL="0" indent="0" algn="l">
              <a:lnSpc>
                <a:spcPct val="100000"/>
              </a:lnSpc>
              <a:buNone/>
              <a:defRPr sz="2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4" name="Text Placeholder 2"/>
          <p:cNvSpPr>
            <a:spLocks noGrp="1"/>
          </p:cNvSpPr>
          <p:nvPr>
            <p:ph type="body" sz="quarter" idx="23"/>
          </p:nvPr>
        </p:nvSpPr>
        <p:spPr>
          <a:xfrm>
            <a:off x="8457955" y="3183466"/>
            <a:ext cx="2649836" cy="846668"/>
          </a:xfrm>
          <a:prstGeom prst="rect">
            <a:avLst/>
          </a:prstGeom>
        </p:spPr>
        <p:txBody>
          <a:bodyPr anchor="t"/>
          <a:lstStyle>
            <a:lvl1pPr marL="0" indent="0" algn="l">
              <a:lnSpc>
                <a:spcPct val="150000"/>
              </a:lnSpc>
              <a:buNone/>
              <a:defRPr sz="12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25" name="Text Placeholder 2"/>
          <p:cNvSpPr>
            <a:spLocks noGrp="1"/>
          </p:cNvSpPr>
          <p:nvPr>
            <p:ph type="body" sz="quarter" idx="24"/>
          </p:nvPr>
        </p:nvSpPr>
        <p:spPr>
          <a:xfrm>
            <a:off x="1084207" y="4775202"/>
            <a:ext cx="2649836" cy="308611"/>
          </a:xfrm>
          <a:prstGeom prst="rect">
            <a:avLst/>
          </a:prstGeom>
        </p:spPr>
        <p:txBody>
          <a:bodyPr anchor="t"/>
          <a:lstStyle>
            <a:lvl1pPr marL="0" indent="0" algn="l">
              <a:lnSpc>
                <a:spcPct val="100000"/>
              </a:lnSpc>
              <a:buNone/>
              <a:defRPr sz="2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6" name="Text Placeholder 2"/>
          <p:cNvSpPr>
            <a:spLocks noGrp="1"/>
          </p:cNvSpPr>
          <p:nvPr>
            <p:ph type="body" sz="quarter" idx="25"/>
          </p:nvPr>
        </p:nvSpPr>
        <p:spPr>
          <a:xfrm>
            <a:off x="1084207" y="5164668"/>
            <a:ext cx="2649836" cy="846668"/>
          </a:xfrm>
          <a:prstGeom prst="rect">
            <a:avLst/>
          </a:prstGeom>
        </p:spPr>
        <p:txBody>
          <a:bodyPr anchor="t"/>
          <a:lstStyle>
            <a:lvl1pPr marL="0" indent="0" algn="l">
              <a:lnSpc>
                <a:spcPct val="150000"/>
              </a:lnSpc>
              <a:buNone/>
              <a:defRPr sz="12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27" name="Text Placeholder 2"/>
          <p:cNvSpPr>
            <a:spLocks noGrp="1"/>
          </p:cNvSpPr>
          <p:nvPr>
            <p:ph type="body" sz="quarter" idx="26"/>
          </p:nvPr>
        </p:nvSpPr>
        <p:spPr>
          <a:xfrm>
            <a:off x="4771081" y="4775202"/>
            <a:ext cx="2649836" cy="308611"/>
          </a:xfrm>
          <a:prstGeom prst="rect">
            <a:avLst/>
          </a:prstGeom>
        </p:spPr>
        <p:txBody>
          <a:bodyPr anchor="t"/>
          <a:lstStyle>
            <a:lvl1pPr marL="0" indent="0" algn="l">
              <a:lnSpc>
                <a:spcPct val="100000"/>
              </a:lnSpc>
              <a:buNone/>
              <a:defRPr sz="2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8" name="Text Placeholder 2"/>
          <p:cNvSpPr>
            <a:spLocks noGrp="1"/>
          </p:cNvSpPr>
          <p:nvPr>
            <p:ph type="body" sz="quarter" idx="27"/>
          </p:nvPr>
        </p:nvSpPr>
        <p:spPr>
          <a:xfrm>
            <a:off x="4771081" y="5164668"/>
            <a:ext cx="2649836" cy="846668"/>
          </a:xfrm>
          <a:prstGeom prst="rect">
            <a:avLst/>
          </a:prstGeom>
        </p:spPr>
        <p:txBody>
          <a:bodyPr anchor="t"/>
          <a:lstStyle>
            <a:lvl1pPr marL="0" indent="0" algn="l">
              <a:lnSpc>
                <a:spcPct val="150000"/>
              </a:lnSpc>
              <a:buNone/>
              <a:defRPr sz="12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29" name="Text Placeholder 2"/>
          <p:cNvSpPr>
            <a:spLocks noGrp="1"/>
          </p:cNvSpPr>
          <p:nvPr>
            <p:ph type="body" sz="quarter" idx="28"/>
          </p:nvPr>
        </p:nvSpPr>
        <p:spPr>
          <a:xfrm>
            <a:off x="8457955" y="4775201"/>
            <a:ext cx="2649836" cy="308611"/>
          </a:xfrm>
          <a:prstGeom prst="rect">
            <a:avLst/>
          </a:prstGeom>
        </p:spPr>
        <p:txBody>
          <a:bodyPr anchor="t"/>
          <a:lstStyle>
            <a:lvl1pPr marL="0" indent="0" algn="l">
              <a:lnSpc>
                <a:spcPct val="100000"/>
              </a:lnSpc>
              <a:buNone/>
              <a:defRPr sz="2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30" name="Text Placeholder 2"/>
          <p:cNvSpPr>
            <a:spLocks noGrp="1"/>
          </p:cNvSpPr>
          <p:nvPr>
            <p:ph type="body" sz="quarter" idx="29"/>
          </p:nvPr>
        </p:nvSpPr>
        <p:spPr>
          <a:xfrm>
            <a:off x="8457954" y="5164667"/>
            <a:ext cx="2649836" cy="846668"/>
          </a:xfrm>
          <a:prstGeom prst="rect">
            <a:avLst/>
          </a:prstGeom>
        </p:spPr>
        <p:txBody>
          <a:bodyPr anchor="t"/>
          <a:lstStyle>
            <a:lvl1pPr marL="0" indent="0" algn="l">
              <a:lnSpc>
                <a:spcPct val="150000"/>
              </a:lnSpc>
              <a:buNone/>
              <a:defRPr sz="12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397642055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ase-Studies-02">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868064" y="1942216"/>
            <a:ext cx="3205439" cy="1341967"/>
          </a:xfrm>
          <a:prstGeom prst="rect">
            <a:avLst/>
          </a:prstGeom>
        </p:spPr>
        <p:txBody>
          <a:bodyPr/>
          <a:lstStyle>
            <a:lvl1pPr marL="0" indent="0" algn="l">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868062" y="3433235"/>
            <a:ext cx="3205440" cy="1341967"/>
          </a:xfrm>
          <a:prstGeom prst="rect">
            <a:avLst/>
          </a:prstGeom>
        </p:spPr>
        <p:txBody>
          <a:bodyPr/>
          <a:lstStyle>
            <a:lvl1pPr marL="0" indent="0" algn="l">
              <a:lnSpc>
                <a:spcPct val="150000"/>
              </a:lnSpc>
              <a:buNone/>
              <a:defRPr sz="12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21" name="Text Placeholder 2"/>
          <p:cNvSpPr>
            <a:spLocks noGrp="1"/>
          </p:cNvSpPr>
          <p:nvPr>
            <p:ph type="body" sz="quarter" idx="20"/>
          </p:nvPr>
        </p:nvSpPr>
        <p:spPr>
          <a:xfrm>
            <a:off x="5178432" y="1721658"/>
            <a:ext cx="2649836" cy="308611"/>
          </a:xfrm>
          <a:prstGeom prst="rect">
            <a:avLst/>
          </a:prstGeom>
        </p:spPr>
        <p:txBody>
          <a:bodyPr anchor="t"/>
          <a:lstStyle>
            <a:lvl1pPr marL="0" indent="0" algn="l">
              <a:lnSpc>
                <a:spcPct val="100000"/>
              </a:lnSpc>
              <a:buNone/>
              <a:defRPr sz="2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2" name="Text Placeholder 2"/>
          <p:cNvSpPr>
            <a:spLocks noGrp="1"/>
          </p:cNvSpPr>
          <p:nvPr>
            <p:ph type="body" sz="quarter" idx="21"/>
          </p:nvPr>
        </p:nvSpPr>
        <p:spPr>
          <a:xfrm>
            <a:off x="5178432" y="2111124"/>
            <a:ext cx="2649836" cy="846668"/>
          </a:xfrm>
          <a:prstGeom prst="rect">
            <a:avLst/>
          </a:prstGeom>
        </p:spPr>
        <p:txBody>
          <a:bodyPr anchor="t"/>
          <a:lstStyle>
            <a:lvl1pPr marL="0" indent="0" algn="l">
              <a:lnSpc>
                <a:spcPct val="150000"/>
              </a:lnSpc>
              <a:buNone/>
              <a:defRPr sz="12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23" name="Text Placeholder 2"/>
          <p:cNvSpPr>
            <a:spLocks noGrp="1"/>
          </p:cNvSpPr>
          <p:nvPr>
            <p:ph type="body" sz="quarter" idx="22"/>
          </p:nvPr>
        </p:nvSpPr>
        <p:spPr>
          <a:xfrm>
            <a:off x="8674102" y="1721656"/>
            <a:ext cx="2649836" cy="308611"/>
          </a:xfrm>
          <a:prstGeom prst="rect">
            <a:avLst/>
          </a:prstGeom>
        </p:spPr>
        <p:txBody>
          <a:bodyPr anchor="t"/>
          <a:lstStyle>
            <a:lvl1pPr marL="0" indent="0" algn="l">
              <a:lnSpc>
                <a:spcPct val="100000"/>
              </a:lnSpc>
              <a:buNone/>
              <a:defRPr sz="2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4" name="Text Placeholder 2"/>
          <p:cNvSpPr>
            <a:spLocks noGrp="1"/>
          </p:cNvSpPr>
          <p:nvPr>
            <p:ph type="body" sz="quarter" idx="23"/>
          </p:nvPr>
        </p:nvSpPr>
        <p:spPr>
          <a:xfrm>
            <a:off x="8674101" y="2111124"/>
            <a:ext cx="2649836" cy="846668"/>
          </a:xfrm>
          <a:prstGeom prst="rect">
            <a:avLst/>
          </a:prstGeom>
        </p:spPr>
        <p:txBody>
          <a:bodyPr anchor="t"/>
          <a:lstStyle>
            <a:lvl1pPr marL="0" indent="0" algn="l">
              <a:lnSpc>
                <a:spcPct val="150000"/>
              </a:lnSpc>
              <a:buNone/>
              <a:defRPr sz="12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27" name="Text Placeholder 2"/>
          <p:cNvSpPr>
            <a:spLocks noGrp="1"/>
          </p:cNvSpPr>
          <p:nvPr>
            <p:ph type="body" sz="quarter" idx="26"/>
          </p:nvPr>
        </p:nvSpPr>
        <p:spPr>
          <a:xfrm>
            <a:off x="5178432" y="3702860"/>
            <a:ext cx="2649836" cy="308611"/>
          </a:xfrm>
          <a:prstGeom prst="rect">
            <a:avLst/>
          </a:prstGeom>
        </p:spPr>
        <p:txBody>
          <a:bodyPr anchor="t"/>
          <a:lstStyle>
            <a:lvl1pPr marL="0" indent="0" algn="l">
              <a:lnSpc>
                <a:spcPct val="100000"/>
              </a:lnSpc>
              <a:buNone/>
              <a:defRPr sz="2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8" name="Text Placeholder 2"/>
          <p:cNvSpPr>
            <a:spLocks noGrp="1"/>
          </p:cNvSpPr>
          <p:nvPr>
            <p:ph type="body" sz="quarter" idx="27"/>
          </p:nvPr>
        </p:nvSpPr>
        <p:spPr>
          <a:xfrm>
            <a:off x="5178431" y="4092326"/>
            <a:ext cx="2649836" cy="846668"/>
          </a:xfrm>
          <a:prstGeom prst="rect">
            <a:avLst/>
          </a:prstGeom>
        </p:spPr>
        <p:txBody>
          <a:bodyPr anchor="t"/>
          <a:lstStyle>
            <a:lvl1pPr marL="0" indent="0" algn="l">
              <a:lnSpc>
                <a:spcPct val="150000"/>
              </a:lnSpc>
              <a:buNone/>
              <a:defRPr sz="12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29" name="Text Placeholder 2"/>
          <p:cNvSpPr>
            <a:spLocks noGrp="1"/>
          </p:cNvSpPr>
          <p:nvPr>
            <p:ph type="body" sz="quarter" idx="28"/>
          </p:nvPr>
        </p:nvSpPr>
        <p:spPr>
          <a:xfrm>
            <a:off x="8674101" y="3702859"/>
            <a:ext cx="2649836" cy="308611"/>
          </a:xfrm>
          <a:prstGeom prst="rect">
            <a:avLst/>
          </a:prstGeom>
        </p:spPr>
        <p:txBody>
          <a:bodyPr anchor="t"/>
          <a:lstStyle>
            <a:lvl1pPr marL="0" indent="0" algn="l">
              <a:lnSpc>
                <a:spcPct val="100000"/>
              </a:lnSpc>
              <a:buNone/>
              <a:defRPr sz="2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30" name="Text Placeholder 2"/>
          <p:cNvSpPr>
            <a:spLocks noGrp="1"/>
          </p:cNvSpPr>
          <p:nvPr>
            <p:ph type="body" sz="quarter" idx="29"/>
          </p:nvPr>
        </p:nvSpPr>
        <p:spPr>
          <a:xfrm>
            <a:off x="8674101" y="4092325"/>
            <a:ext cx="2649836" cy="846668"/>
          </a:xfrm>
          <a:prstGeom prst="rect">
            <a:avLst/>
          </a:prstGeom>
        </p:spPr>
        <p:txBody>
          <a:bodyPr anchor="t"/>
          <a:lstStyle>
            <a:lvl1pPr marL="0" indent="0" algn="l">
              <a:lnSpc>
                <a:spcPct val="150000"/>
              </a:lnSpc>
              <a:buNone/>
              <a:defRPr sz="12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161451620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863406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estimony-01">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2024501" y="884768"/>
            <a:ext cx="8142994" cy="681567"/>
          </a:xfrm>
          <a:prstGeom prst="rect">
            <a:avLst/>
          </a:prstGeom>
        </p:spPr>
        <p:txBody>
          <a:bodyPr/>
          <a:lstStyle>
            <a:lvl1pPr marL="0" indent="0" algn="ctr">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3590102" y="1668940"/>
            <a:ext cx="5011792" cy="525620"/>
          </a:xfrm>
          <a:prstGeom prst="rect">
            <a:avLst/>
          </a:prstGeom>
        </p:spPr>
        <p:txBody>
          <a:bodyPr/>
          <a:lstStyle>
            <a:lvl1pPr marL="0" indent="0" algn="ctr">
              <a:lnSpc>
                <a:spcPct val="150000"/>
              </a:lnSpc>
              <a:buNone/>
              <a:defRPr sz="12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5" name="Text Placeholder 2"/>
          <p:cNvSpPr>
            <a:spLocks noGrp="1"/>
          </p:cNvSpPr>
          <p:nvPr>
            <p:ph type="body" sz="quarter" idx="13"/>
          </p:nvPr>
        </p:nvSpPr>
        <p:spPr>
          <a:xfrm>
            <a:off x="3590102" y="2971803"/>
            <a:ext cx="5011792" cy="1344668"/>
          </a:xfrm>
          <a:prstGeom prst="rect">
            <a:avLst/>
          </a:prstGeom>
        </p:spPr>
        <p:txBody>
          <a:bodyPr/>
          <a:lstStyle>
            <a:lvl1pPr marL="0" indent="0" algn="ctr">
              <a:lnSpc>
                <a:spcPct val="150000"/>
              </a:lnSpc>
              <a:buNone/>
              <a:defRPr sz="1600" b="0" i="0">
                <a:solidFill>
                  <a:schemeClr val="tx1"/>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6" name="Picture Placeholder 5"/>
          <p:cNvSpPr>
            <a:spLocks noGrp="1"/>
          </p:cNvSpPr>
          <p:nvPr>
            <p:ph type="pic" sz="quarter" idx="14"/>
          </p:nvPr>
        </p:nvSpPr>
        <p:spPr>
          <a:xfrm>
            <a:off x="5621992" y="4148097"/>
            <a:ext cx="948016" cy="946864"/>
          </a:xfrm>
          <a:prstGeom prst="diamond">
            <a:avLst/>
          </a:prstGeom>
        </p:spPr>
        <p:txBody>
          <a:bodyPr/>
          <a:lstStyle>
            <a:lvl1pPr>
              <a:defRPr>
                <a:latin typeface="Klinic Slab Bold" pitchFamily="50" charset="0"/>
              </a:defRPr>
            </a:lvl1pPr>
          </a:lstStyle>
          <a:p>
            <a:pPr lvl="0"/>
            <a:endParaRPr lang="en-US" noProof="0" dirty="0"/>
          </a:p>
        </p:txBody>
      </p:sp>
      <p:sp>
        <p:nvSpPr>
          <p:cNvPr id="7" name="Text Placeholder 2"/>
          <p:cNvSpPr>
            <a:spLocks noGrp="1"/>
          </p:cNvSpPr>
          <p:nvPr>
            <p:ph type="body" sz="quarter" idx="15"/>
          </p:nvPr>
        </p:nvSpPr>
        <p:spPr>
          <a:xfrm>
            <a:off x="5272370" y="5185227"/>
            <a:ext cx="1647257" cy="307539"/>
          </a:xfrm>
          <a:prstGeom prst="rect">
            <a:avLst/>
          </a:prstGeom>
        </p:spPr>
        <p:txBody>
          <a:bodyPr/>
          <a:lstStyle>
            <a:lvl1pPr marL="0" indent="0" algn="ctr">
              <a:lnSpc>
                <a:spcPct val="150000"/>
              </a:lnSpc>
              <a:buNone/>
              <a:defRPr sz="1400" b="1" i="0">
                <a:solidFill>
                  <a:srgbClr val="F77700"/>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8" name="Text Placeholder 2"/>
          <p:cNvSpPr>
            <a:spLocks noGrp="1"/>
          </p:cNvSpPr>
          <p:nvPr>
            <p:ph type="body" sz="quarter" idx="16"/>
          </p:nvPr>
        </p:nvSpPr>
        <p:spPr>
          <a:xfrm>
            <a:off x="5272370" y="5584238"/>
            <a:ext cx="1647257" cy="307539"/>
          </a:xfrm>
          <a:prstGeom prst="rect">
            <a:avLst/>
          </a:prstGeom>
        </p:spPr>
        <p:txBody>
          <a:bodyPr/>
          <a:lstStyle>
            <a:lvl1pPr marL="0" indent="0" algn="ctr">
              <a:lnSpc>
                <a:spcPct val="150000"/>
              </a:lnSpc>
              <a:buNone/>
              <a:defRPr sz="10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116623263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estimony-02">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852331" y="2390746"/>
            <a:ext cx="3187918" cy="1308545"/>
          </a:xfrm>
          <a:prstGeom prst="rect">
            <a:avLst/>
          </a:prstGeom>
        </p:spPr>
        <p:txBody>
          <a:bodyPr/>
          <a:lstStyle>
            <a:lvl1pPr marL="0" indent="0" algn="l">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852331" y="3825725"/>
            <a:ext cx="3187918" cy="525620"/>
          </a:xfrm>
          <a:prstGeom prst="rect">
            <a:avLst/>
          </a:prstGeom>
        </p:spPr>
        <p:txBody>
          <a:bodyPr/>
          <a:lstStyle>
            <a:lvl1pPr marL="0" indent="0" algn="l">
              <a:lnSpc>
                <a:spcPct val="150000"/>
              </a:lnSpc>
              <a:buNone/>
              <a:defRPr sz="12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5" name="Text Placeholder 2"/>
          <p:cNvSpPr>
            <a:spLocks noGrp="1"/>
          </p:cNvSpPr>
          <p:nvPr>
            <p:ph type="body" sz="quarter" idx="13"/>
          </p:nvPr>
        </p:nvSpPr>
        <p:spPr>
          <a:xfrm>
            <a:off x="7033025" y="1442261"/>
            <a:ext cx="4074764" cy="1344668"/>
          </a:xfrm>
          <a:prstGeom prst="rect">
            <a:avLst/>
          </a:prstGeom>
        </p:spPr>
        <p:txBody>
          <a:bodyPr/>
          <a:lstStyle>
            <a:lvl1pPr marL="0" indent="0" algn="ctr">
              <a:lnSpc>
                <a:spcPct val="150000"/>
              </a:lnSpc>
              <a:buNone/>
              <a:defRPr sz="1600" b="0" i="0">
                <a:solidFill>
                  <a:schemeClr val="tx1"/>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6" name="Picture Placeholder 5"/>
          <p:cNvSpPr>
            <a:spLocks noGrp="1"/>
          </p:cNvSpPr>
          <p:nvPr>
            <p:ph type="pic" sz="quarter" idx="14"/>
          </p:nvPr>
        </p:nvSpPr>
        <p:spPr>
          <a:xfrm>
            <a:off x="8596399" y="2955568"/>
            <a:ext cx="948016" cy="946864"/>
          </a:xfrm>
          <a:prstGeom prst="diamond">
            <a:avLst/>
          </a:prstGeom>
        </p:spPr>
        <p:txBody>
          <a:bodyPr/>
          <a:lstStyle>
            <a:lvl1pPr>
              <a:defRPr>
                <a:latin typeface="Klinic Slab Bold" pitchFamily="50" charset="0"/>
              </a:defRPr>
            </a:lvl1pPr>
          </a:lstStyle>
          <a:p>
            <a:pPr lvl="0"/>
            <a:endParaRPr lang="en-US" noProof="0" dirty="0"/>
          </a:p>
        </p:txBody>
      </p:sp>
      <p:sp>
        <p:nvSpPr>
          <p:cNvPr id="7" name="Text Placeholder 2"/>
          <p:cNvSpPr>
            <a:spLocks noGrp="1"/>
          </p:cNvSpPr>
          <p:nvPr>
            <p:ph type="body" sz="quarter" idx="15"/>
          </p:nvPr>
        </p:nvSpPr>
        <p:spPr>
          <a:xfrm>
            <a:off x="8246778" y="4018856"/>
            <a:ext cx="1647257" cy="307539"/>
          </a:xfrm>
          <a:prstGeom prst="rect">
            <a:avLst/>
          </a:prstGeom>
        </p:spPr>
        <p:txBody>
          <a:bodyPr/>
          <a:lstStyle>
            <a:lvl1pPr marL="0" indent="0" algn="ctr">
              <a:lnSpc>
                <a:spcPct val="150000"/>
              </a:lnSpc>
              <a:buNone/>
              <a:defRPr sz="1400" b="1" i="0">
                <a:solidFill>
                  <a:srgbClr val="F77700"/>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8" name="Text Placeholder 2"/>
          <p:cNvSpPr>
            <a:spLocks noGrp="1"/>
          </p:cNvSpPr>
          <p:nvPr>
            <p:ph type="body" sz="quarter" idx="16"/>
          </p:nvPr>
        </p:nvSpPr>
        <p:spPr>
          <a:xfrm>
            <a:off x="8246778" y="4351346"/>
            <a:ext cx="1647257" cy="307539"/>
          </a:xfrm>
          <a:prstGeom prst="rect">
            <a:avLst/>
          </a:prstGeom>
        </p:spPr>
        <p:txBody>
          <a:bodyPr/>
          <a:lstStyle>
            <a:lvl1pPr marL="0" indent="0" algn="ctr">
              <a:lnSpc>
                <a:spcPct val="150000"/>
              </a:lnSpc>
              <a:buNone/>
              <a:defRPr sz="10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208838105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Services-01">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2024501" y="693786"/>
            <a:ext cx="8142994" cy="681567"/>
          </a:xfrm>
          <a:prstGeom prst="rect">
            <a:avLst/>
          </a:prstGeom>
        </p:spPr>
        <p:txBody>
          <a:bodyPr/>
          <a:lstStyle>
            <a:lvl1pPr marL="0" indent="0" algn="ctr">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3590102" y="1477958"/>
            <a:ext cx="5011792" cy="327694"/>
          </a:xfrm>
          <a:prstGeom prst="rect">
            <a:avLst/>
          </a:prstGeom>
        </p:spPr>
        <p:txBody>
          <a:bodyPr/>
          <a:lstStyle>
            <a:lvl1pPr marL="0" indent="0" algn="ctr">
              <a:lnSpc>
                <a:spcPct val="150000"/>
              </a:lnSpc>
              <a:buNone/>
              <a:defRPr sz="12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14" name="Text Placeholder 2"/>
          <p:cNvSpPr>
            <a:spLocks noGrp="1"/>
          </p:cNvSpPr>
          <p:nvPr>
            <p:ph type="body" sz="quarter" idx="15"/>
          </p:nvPr>
        </p:nvSpPr>
        <p:spPr>
          <a:xfrm>
            <a:off x="2203921" y="2614326"/>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9" name="Text Placeholder 2"/>
          <p:cNvSpPr>
            <a:spLocks noGrp="1"/>
          </p:cNvSpPr>
          <p:nvPr>
            <p:ph type="body" sz="quarter" idx="16"/>
          </p:nvPr>
        </p:nvSpPr>
        <p:spPr>
          <a:xfrm>
            <a:off x="5455854" y="2614326"/>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0" name="Text Placeholder 2"/>
          <p:cNvSpPr>
            <a:spLocks noGrp="1"/>
          </p:cNvSpPr>
          <p:nvPr>
            <p:ph type="body" sz="quarter" idx="17"/>
          </p:nvPr>
        </p:nvSpPr>
        <p:spPr>
          <a:xfrm>
            <a:off x="8707793" y="2614326"/>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1" name="Text Placeholder 2"/>
          <p:cNvSpPr>
            <a:spLocks noGrp="1"/>
          </p:cNvSpPr>
          <p:nvPr>
            <p:ph type="body" sz="quarter" idx="18"/>
          </p:nvPr>
        </p:nvSpPr>
        <p:spPr>
          <a:xfrm>
            <a:off x="2203921" y="3956990"/>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2" name="Text Placeholder 2"/>
          <p:cNvSpPr>
            <a:spLocks noGrp="1"/>
          </p:cNvSpPr>
          <p:nvPr>
            <p:ph type="body" sz="quarter" idx="19"/>
          </p:nvPr>
        </p:nvSpPr>
        <p:spPr>
          <a:xfrm>
            <a:off x="5455854" y="3956990"/>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7" name="Text Placeholder 2"/>
          <p:cNvSpPr>
            <a:spLocks noGrp="1"/>
          </p:cNvSpPr>
          <p:nvPr>
            <p:ph type="body" sz="quarter" idx="20"/>
          </p:nvPr>
        </p:nvSpPr>
        <p:spPr>
          <a:xfrm>
            <a:off x="8707793" y="3956990"/>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8" name="Text Placeholder 2"/>
          <p:cNvSpPr>
            <a:spLocks noGrp="1"/>
          </p:cNvSpPr>
          <p:nvPr>
            <p:ph type="body" sz="quarter" idx="21"/>
          </p:nvPr>
        </p:nvSpPr>
        <p:spPr>
          <a:xfrm>
            <a:off x="2203921" y="5299654"/>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9" name="Text Placeholder 2"/>
          <p:cNvSpPr>
            <a:spLocks noGrp="1"/>
          </p:cNvSpPr>
          <p:nvPr>
            <p:ph type="body" sz="quarter" idx="22"/>
          </p:nvPr>
        </p:nvSpPr>
        <p:spPr>
          <a:xfrm>
            <a:off x="5455854" y="5299654"/>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0" name="Text Placeholder 2"/>
          <p:cNvSpPr>
            <a:spLocks noGrp="1"/>
          </p:cNvSpPr>
          <p:nvPr>
            <p:ph type="body" sz="quarter" idx="23"/>
          </p:nvPr>
        </p:nvSpPr>
        <p:spPr>
          <a:xfrm>
            <a:off x="8707793" y="5299654"/>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363255274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Services-02">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629663" y="791312"/>
            <a:ext cx="2987663" cy="1285486"/>
          </a:xfrm>
          <a:prstGeom prst="rect">
            <a:avLst/>
          </a:prstGeom>
        </p:spPr>
        <p:txBody>
          <a:bodyPr/>
          <a:lstStyle>
            <a:lvl1pPr marL="0" indent="0" algn="l">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629663" y="2256590"/>
            <a:ext cx="2987663" cy="327694"/>
          </a:xfrm>
          <a:prstGeom prst="rect">
            <a:avLst/>
          </a:prstGeom>
        </p:spPr>
        <p:txBody>
          <a:bodyPr/>
          <a:lstStyle>
            <a:lvl1pPr marL="0" indent="0" algn="l">
              <a:lnSpc>
                <a:spcPct val="150000"/>
              </a:lnSpc>
              <a:buNone/>
              <a:defRPr sz="12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14" name="Text Placeholder 2"/>
          <p:cNvSpPr>
            <a:spLocks noGrp="1"/>
          </p:cNvSpPr>
          <p:nvPr>
            <p:ph type="body" sz="quarter" idx="15"/>
          </p:nvPr>
        </p:nvSpPr>
        <p:spPr>
          <a:xfrm>
            <a:off x="6051989" y="1815672"/>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9" name="Text Placeholder 2"/>
          <p:cNvSpPr>
            <a:spLocks noGrp="1"/>
          </p:cNvSpPr>
          <p:nvPr>
            <p:ph type="body" sz="quarter" idx="16"/>
          </p:nvPr>
        </p:nvSpPr>
        <p:spPr>
          <a:xfrm>
            <a:off x="6051989" y="3158336"/>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0" name="Text Placeholder 2"/>
          <p:cNvSpPr>
            <a:spLocks noGrp="1"/>
          </p:cNvSpPr>
          <p:nvPr>
            <p:ph type="body" sz="quarter" idx="17"/>
          </p:nvPr>
        </p:nvSpPr>
        <p:spPr>
          <a:xfrm>
            <a:off x="9303928" y="3158336"/>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2" name="Text Placeholder 2"/>
          <p:cNvSpPr>
            <a:spLocks noGrp="1"/>
          </p:cNvSpPr>
          <p:nvPr>
            <p:ph type="body" sz="quarter" idx="19"/>
          </p:nvPr>
        </p:nvSpPr>
        <p:spPr>
          <a:xfrm>
            <a:off x="6051989" y="4501000"/>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7" name="Text Placeholder 2"/>
          <p:cNvSpPr>
            <a:spLocks noGrp="1"/>
          </p:cNvSpPr>
          <p:nvPr>
            <p:ph type="body" sz="quarter" idx="20"/>
          </p:nvPr>
        </p:nvSpPr>
        <p:spPr>
          <a:xfrm>
            <a:off x="9303928" y="4501000"/>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9" name="Text Placeholder 2"/>
          <p:cNvSpPr>
            <a:spLocks noGrp="1"/>
          </p:cNvSpPr>
          <p:nvPr>
            <p:ph type="body" sz="quarter" idx="22"/>
          </p:nvPr>
        </p:nvSpPr>
        <p:spPr>
          <a:xfrm>
            <a:off x="6051989" y="5843664"/>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0" name="Text Placeholder 2"/>
          <p:cNvSpPr>
            <a:spLocks noGrp="1"/>
          </p:cNvSpPr>
          <p:nvPr>
            <p:ph type="body" sz="quarter" idx="23"/>
          </p:nvPr>
        </p:nvSpPr>
        <p:spPr>
          <a:xfrm>
            <a:off x="9303928" y="5843664"/>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3" name="Text Placeholder 2"/>
          <p:cNvSpPr>
            <a:spLocks noGrp="1"/>
          </p:cNvSpPr>
          <p:nvPr>
            <p:ph type="body" sz="quarter" idx="24"/>
          </p:nvPr>
        </p:nvSpPr>
        <p:spPr>
          <a:xfrm>
            <a:off x="9303928" y="1815672"/>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5" name="Text Placeholder 2"/>
          <p:cNvSpPr>
            <a:spLocks noGrp="1"/>
          </p:cNvSpPr>
          <p:nvPr>
            <p:ph type="body" sz="quarter" idx="25"/>
          </p:nvPr>
        </p:nvSpPr>
        <p:spPr>
          <a:xfrm>
            <a:off x="6051989" y="473008"/>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6" name="Text Placeholder 2"/>
          <p:cNvSpPr>
            <a:spLocks noGrp="1"/>
          </p:cNvSpPr>
          <p:nvPr>
            <p:ph type="body" sz="quarter" idx="26"/>
          </p:nvPr>
        </p:nvSpPr>
        <p:spPr>
          <a:xfrm>
            <a:off x="9303928" y="473008"/>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3148817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89000" y="2266950"/>
            <a:ext cx="10414000" cy="2324100"/>
          </a:xfrm>
          <a:prstGeom prst="rect">
            <a:avLst/>
          </a:prstGeom>
        </p:spPr>
        <p:txBody>
          <a:bodyPr/>
          <a:lstStyle>
            <a:lvl1pPr>
              <a:defRPr>
                <a:latin typeface="Gilroy ExtraBold" panose="00000900000000000000" pitchFamily="50" charset="0"/>
              </a:defRPr>
            </a:lvl1pPr>
          </a:lstStyle>
          <a:p>
            <a:r>
              <a:rPr lang="en-US"/>
              <a:t>Click to edit Master title style</a:t>
            </a:r>
            <a:endParaRPr dirty="0"/>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680397247"/>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Paragraph_02">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69114" y="2608738"/>
            <a:ext cx="4834733" cy="1313022"/>
          </a:xfrm>
          <a:prstGeom prst="rect">
            <a:avLst/>
          </a:prstGeom>
        </p:spPr>
        <p:txBody>
          <a:bodyPr/>
          <a:lstStyle>
            <a:lvl1pPr marL="0" indent="0" algn="l">
              <a:lnSpc>
                <a:spcPct val="150000"/>
              </a:lnSpc>
              <a:buNone/>
              <a:defRPr sz="16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169113" y="990601"/>
            <a:ext cx="6847127" cy="1437640"/>
          </a:xfrm>
          <a:prstGeom prst="rect">
            <a:avLst/>
          </a:prstGeom>
        </p:spPr>
        <p:txBody>
          <a:bodyPr/>
          <a:lstStyle>
            <a:lvl1pPr marL="0" indent="0" algn="l">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7" name="Text Placeholder 6">
            <a:extLst>
              <a:ext uri="{FF2B5EF4-FFF2-40B4-BE49-F238E27FC236}">
                <a16:creationId xmlns:a16="http://schemas.microsoft.com/office/drawing/2014/main" id="{A2748753-5A9D-2E49-9F5A-A1CDF39C2100}"/>
              </a:ext>
            </a:extLst>
          </p:cNvPr>
          <p:cNvSpPr>
            <a:spLocks noGrp="1"/>
          </p:cNvSpPr>
          <p:nvPr>
            <p:ph type="body" sz="quarter" idx="13"/>
          </p:nvPr>
        </p:nvSpPr>
        <p:spPr>
          <a:xfrm>
            <a:off x="6157278" y="2609057"/>
            <a:ext cx="4662487" cy="1312704"/>
          </a:xfrm>
          <a:prstGeom prst="rect">
            <a:avLst/>
          </a:prstGeom>
        </p:spPr>
        <p:txBody>
          <a:bodyPr/>
          <a:lstStyle>
            <a:lvl1pPr marL="0" indent="0">
              <a:lnSpc>
                <a:spcPct val="150000"/>
              </a:lnSpc>
              <a:buNone/>
              <a:defRPr sz="1600">
                <a:solidFill>
                  <a:schemeClr val="tx1">
                    <a:lumMod val="50000"/>
                    <a:lumOff val="50000"/>
                  </a:schemeClr>
                </a:solidFill>
                <a:latin typeface="Klinic Slab Book" pitchFamily="50" charset="0"/>
                <a:cs typeface="Klinic Slab Book" pitchFamily="50" charset="0"/>
              </a:defRPr>
            </a:lvl1pPr>
          </a:lstStyle>
          <a:p>
            <a:pPr lvl="0"/>
            <a:r>
              <a:rPr lang="en-US" dirty="0"/>
              <a:t>Click to edit</a:t>
            </a:r>
          </a:p>
        </p:txBody>
      </p:sp>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0" y="4338321"/>
            <a:ext cx="12192000" cy="2519680"/>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3680474876"/>
      </p:ext>
    </p:extLst>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ontact-0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768570" y="765458"/>
            <a:ext cx="5327430" cy="5327084"/>
          </a:xfrm>
          <a:prstGeom prst="diamond">
            <a:avLst/>
          </a:prstGeom>
          <a:noFill/>
          <a:ln w="101600">
            <a:solidFill>
              <a:srgbClr val="F77700"/>
            </a:solidFill>
          </a:ln>
        </p:spPr>
        <p:txBody>
          <a:bodyPr/>
          <a:lstStyle>
            <a:lvl1pPr>
              <a:defRPr>
                <a:latin typeface="Klinic Slab Bold" pitchFamily="50" charset="0"/>
              </a:defRPr>
            </a:lvl1pPr>
          </a:lstStyle>
          <a:p>
            <a:pPr lvl="0"/>
            <a:endParaRPr lang="en-US" noProof="0" dirty="0"/>
          </a:p>
        </p:txBody>
      </p:sp>
      <p:sp>
        <p:nvSpPr>
          <p:cNvPr id="5" name="Text Placeholder 13"/>
          <p:cNvSpPr>
            <a:spLocks noGrp="1"/>
          </p:cNvSpPr>
          <p:nvPr>
            <p:ph type="body" sz="quarter" idx="11"/>
          </p:nvPr>
        </p:nvSpPr>
        <p:spPr>
          <a:xfrm>
            <a:off x="7351525" y="1010982"/>
            <a:ext cx="3760791" cy="1308545"/>
          </a:xfrm>
          <a:prstGeom prst="rect">
            <a:avLst/>
          </a:prstGeom>
        </p:spPr>
        <p:txBody>
          <a:bodyPr/>
          <a:lstStyle>
            <a:lvl1pPr marL="0" indent="0" algn="l">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6" name="Text Placeholder 2"/>
          <p:cNvSpPr>
            <a:spLocks noGrp="1"/>
          </p:cNvSpPr>
          <p:nvPr>
            <p:ph type="body" sz="quarter" idx="12"/>
          </p:nvPr>
        </p:nvSpPr>
        <p:spPr>
          <a:xfrm>
            <a:off x="7351525" y="2539093"/>
            <a:ext cx="3760790" cy="204108"/>
          </a:xfrm>
          <a:prstGeom prst="rect">
            <a:avLst/>
          </a:prstGeom>
        </p:spPr>
        <p:txBody>
          <a:bodyPr/>
          <a:lstStyle>
            <a:lvl1pPr marL="0" indent="0" algn="l">
              <a:lnSpc>
                <a:spcPct val="100000"/>
              </a:lnSpc>
              <a:buNone/>
              <a:defRPr sz="10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7" name="Text Placeholder 2"/>
          <p:cNvSpPr>
            <a:spLocks noGrp="1"/>
          </p:cNvSpPr>
          <p:nvPr>
            <p:ph type="body" sz="quarter" idx="13"/>
          </p:nvPr>
        </p:nvSpPr>
        <p:spPr>
          <a:xfrm>
            <a:off x="7351525" y="2791318"/>
            <a:ext cx="3760790" cy="204108"/>
          </a:xfrm>
          <a:prstGeom prst="rect">
            <a:avLst/>
          </a:prstGeom>
        </p:spPr>
        <p:txBody>
          <a:bodyPr/>
          <a:lstStyle>
            <a:lvl1pPr marL="0" indent="0" algn="l">
              <a:lnSpc>
                <a:spcPct val="100000"/>
              </a:lnSpc>
              <a:buNone/>
              <a:defRPr sz="1200" b="0" i="0">
                <a:solidFill>
                  <a:schemeClr val="tx1"/>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8" name="Text Placeholder 2"/>
          <p:cNvSpPr>
            <a:spLocks noGrp="1"/>
          </p:cNvSpPr>
          <p:nvPr>
            <p:ph type="body" sz="quarter" idx="14"/>
          </p:nvPr>
        </p:nvSpPr>
        <p:spPr>
          <a:xfrm>
            <a:off x="7351525" y="3224893"/>
            <a:ext cx="3760790" cy="204108"/>
          </a:xfrm>
          <a:prstGeom prst="rect">
            <a:avLst/>
          </a:prstGeom>
        </p:spPr>
        <p:txBody>
          <a:bodyPr/>
          <a:lstStyle>
            <a:lvl1pPr marL="0" indent="0" algn="l">
              <a:lnSpc>
                <a:spcPct val="100000"/>
              </a:lnSpc>
              <a:buNone/>
              <a:defRPr sz="10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9" name="Text Placeholder 2"/>
          <p:cNvSpPr>
            <a:spLocks noGrp="1"/>
          </p:cNvSpPr>
          <p:nvPr>
            <p:ph type="body" sz="quarter" idx="15"/>
          </p:nvPr>
        </p:nvSpPr>
        <p:spPr>
          <a:xfrm>
            <a:off x="7351525" y="3477118"/>
            <a:ext cx="3760790" cy="204108"/>
          </a:xfrm>
          <a:prstGeom prst="rect">
            <a:avLst/>
          </a:prstGeom>
        </p:spPr>
        <p:txBody>
          <a:bodyPr/>
          <a:lstStyle>
            <a:lvl1pPr marL="0" indent="0" algn="l">
              <a:lnSpc>
                <a:spcPct val="100000"/>
              </a:lnSpc>
              <a:buNone/>
              <a:defRPr sz="1200" b="0" i="0">
                <a:solidFill>
                  <a:schemeClr val="tx1"/>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290699338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Contact-02">
    <p:spTree>
      <p:nvGrpSpPr>
        <p:cNvPr id="1" name=""/>
        <p:cNvGrpSpPr/>
        <p:nvPr/>
      </p:nvGrpSpPr>
      <p:grpSpPr>
        <a:xfrm>
          <a:off x="0" y="0"/>
          <a:ext cx="0" cy="0"/>
          <a:chOff x="0" y="0"/>
          <a:chExt cx="0" cy="0"/>
        </a:xfrm>
      </p:grpSpPr>
      <p:sp>
        <p:nvSpPr>
          <p:cNvPr id="3" name="Picture Placeholder 2"/>
          <p:cNvSpPr>
            <a:spLocks noGrp="1"/>
          </p:cNvSpPr>
          <p:nvPr>
            <p:ph type="pic" sz="quarter" idx="16"/>
          </p:nvPr>
        </p:nvSpPr>
        <p:spPr>
          <a:xfrm>
            <a:off x="0" y="0"/>
            <a:ext cx="12192000" cy="6858000"/>
          </a:xfrm>
          <a:prstGeom prst="rect">
            <a:avLst/>
          </a:prstGeom>
        </p:spPr>
        <p:txBody>
          <a:bodyPr/>
          <a:lstStyle>
            <a:lvl1pPr>
              <a:defRPr>
                <a:latin typeface="Klinic Slab Bold" pitchFamily="50" charset="0"/>
              </a:defRPr>
            </a:lvl1pPr>
          </a:lstStyle>
          <a:p>
            <a:pPr lvl="0"/>
            <a:endParaRPr lang="en-US" noProof="0" dirty="0"/>
          </a:p>
        </p:txBody>
      </p:sp>
      <p:sp>
        <p:nvSpPr>
          <p:cNvPr id="5" name="Text Placeholder 13"/>
          <p:cNvSpPr>
            <a:spLocks noGrp="1"/>
          </p:cNvSpPr>
          <p:nvPr>
            <p:ph type="body" sz="quarter" idx="11"/>
          </p:nvPr>
        </p:nvSpPr>
        <p:spPr>
          <a:xfrm>
            <a:off x="1220149" y="1767985"/>
            <a:ext cx="3760791" cy="1308545"/>
          </a:xfrm>
          <a:prstGeom prst="rect">
            <a:avLst/>
          </a:prstGeom>
        </p:spPr>
        <p:txBody>
          <a:bodyPr/>
          <a:lstStyle>
            <a:lvl1pPr marL="0" indent="0" algn="l">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6" name="Text Placeholder 2"/>
          <p:cNvSpPr>
            <a:spLocks noGrp="1"/>
          </p:cNvSpPr>
          <p:nvPr>
            <p:ph type="body" sz="quarter" idx="12"/>
          </p:nvPr>
        </p:nvSpPr>
        <p:spPr>
          <a:xfrm>
            <a:off x="1220149" y="3296096"/>
            <a:ext cx="3760790" cy="204108"/>
          </a:xfrm>
          <a:prstGeom prst="rect">
            <a:avLst/>
          </a:prstGeom>
        </p:spPr>
        <p:txBody>
          <a:bodyPr/>
          <a:lstStyle>
            <a:lvl1pPr marL="0" indent="0" algn="l">
              <a:lnSpc>
                <a:spcPct val="100000"/>
              </a:lnSpc>
              <a:buNone/>
              <a:defRPr sz="10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7" name="Text Placeholder 2"/>
          <p:cNvSpPr>
            <a:spLocks noGrp="1"/>
          </p:cNvSpPr>
          <p:nvPr>
            <p:ph type="body" sz="quarter" idx="13"/>
          </p:nvPr>
        </p:nvSpPr>
        <p:spPr>
          <a:xfrm>
            <a:off x="1220149" y="3548321"/>
            <a:ext cx="3760790" cy="204108"/>
          </a:xfrm>
          <a:prstGeom prst="rect">
            <a:avLst/>
          </a:prstGeom>
        </p:spPr>
        <p:txBody>
          <a:bodyPr/>
          <a:lstStyle>
            <a:lvl1pPr marL="0" indent="0" algn="l">
              <a:lnSpc>
                <a:spcPct val="100000"/>
              </a:lnSpc>
              <a:buNone/>
              <a:defRPr sz="1200" b="0" i="0">
                <a:solidFill>
                  <a:schemeClr val="tx1"/>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8" name="Text Placeholder 2"/>
          <p:cNvSpPr>
            <a:spLocks noGrp="1"/>
          </p:cNvSpPr>
          <p:nvPr>
            <p:ph type="body" sz="quarter" idx="14"/>
          </p:nvPr>
        </p:nvSpPr>
        <p:spPr>
          <a:xfrm>
            <a:off x="1220149" y="3981896"/>
            <a:ext cx="3760790" cy="204108"/>
          </a:xfrm>
          <a:prstGeom prst="rect">
            <a:avLst/>
          </a:prstGeom>
        </p:spPr>
        <p:txBody>
          <a:bodyPr/>
          <a:lstStyle>
            <a:lvl1pPr marL="0" indent="0" algn="l">
              <a:lnSpc>
                <a:spcPct val="100000"/>
              </a:lnSpc>
              <a:buNone/>
              <a:defRPr sz="10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9" name="Text Placeholder 2"/>
          <p:cNvSpPr>
            <a:spLocks noGrp="1"/>
          </p:cNvSpPr>
          <p:nvPr>
            <p:ph type="body" sz="quarter" idx="15"/>
          </p:nvPr>
        </p:nvSpPr>
        <p:spPr>
          <a:xfrm>
            <a:off x="1220149" y="4234121"/>
            <a:ext cx="3760790" cy="204108"/>
          </a:xfrm>
          <a:prstGeom prst="rect">
            <a:avLst/>
          </a:prstGeom>
        </p:spPr>
        <p:txBody>
          <a:bodyPr/>
          <a:lstStyle>
            <a:lvl1pPr marL="0" indent="0" algn="l">
              <a:lnSpc>
                <a:spcPct val="100000"/>
              </a:lnSpc>
              <a:buNone/>
              <a:defRPr sz="1200" b="0" i="0">
                <a:solidFill>
                  <a:schemeClr val="tx1"/>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187879605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22_ส่วนหัวของส่วน">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401556" y="1181100"/>
            <a:ext cx="5790444" cy="4762500"/>
          </a:xfrm>
          <a:prstGeom prst="rect">
            <a:avLst/>
          </a:prstGeom>
        </p:spPr>
        <p:txBody>
          <a:bodyPr/>
          <a:lstStyle/>
          <a:p>
            <a:endParaRPr lang="en-US" dirty="0"/>
          </a:p>
        </p:txBody>
      </p:sp>
    </p:spTree>
    <p:extLst>
      <p:ext uri="{BB962C8B-B14F-4D97-AF65-F5344CB8AC3E}">
        <p14:creationId xmlns:p14="http://schemas.microsoft.com/office/powerpoint/2010/main" val="167586735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Paragraph_08">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4690533" y="1"/>
            <a:ext cx="2946400" cy="5731932"/>
          </a:xfrm>
          <a:prstGeom prst="rect">
            <a:avLst/>
          </a:prstGeom>
          <a:solidFill>
            <a:schemeClr val="bg1">
              <a:lumMod val="50000"/>
            </a:schemeClr>
          </a:solidFill>
        </p:spPr>
        <p:txBody>
          <a:bodyPr/>
          <a:lstStyle/>
          <a:p>
            <a:endParaRPr lang="en-US" dirty="0"/>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864080" y="5995119"/>
            <a:ext cx="10488710" cy="540707"/>
          </a:xfrm>
          <a:prstGeom prst="rect">
            <a:avLst/>
          </a:prstGeom>
        </p:spPr>
        <p:txBody>
          <a:bodyPr/>
          <a:lstStyle>
            <a:lvl1pPr marL="0" indent="0" algn="ctr">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864082" y="670845"/>
            <a:ext cx="3360787" cy="4390244"/>
          </a:xfrm>
          <a:prstGeom prst="rect">
            <a:avLst/>
          </a:prstGeom>
        </p:spPr>
        <p:txBody>
          <a:bodyPr/>
          <a:lstStyle>
            <a:lvl1pPr marL="0" indent="0" algn="l">
              <a:lnSpc>
                <a:spcPct val="150000"/>
              </a:lnSpc>
              <a:buNone/>
              <a:defRPr sz="1400" b="0" i="0">
                <a:solidFill>
                  <a:schemeClr val="tx1">
                    <a:lumMod val="50000"/>
                    <a:lumOff val="50000"/>
                  </a:schemeClr>
                </a:solidFill>
                <a:latin typeface="Klinic Slab Medium" pitchFamily="50" charset="0"/>
                <a:ea typeface="Open Sans" panose="020B0606030504020204" pitchFamily="34" charset="0"/>
                <a:cs typeface="Open Sans" panose="020B0606030504020204" pitchFamily="34" charset="0"/>
              </a:defRPr>
            </a:lvl1pPr>
            <a:lvl2pPr marL="457143" indent="0" algn="ctr">
              <a:buNone/>
              <a:defRPr sz="2000"/>
            </a:lvl2pPr>
            <a:lvl3pPr marL="914287" indent="0" algn="ctr">
              <a:buNone/>
              <a:defRPr sz="1800"/>
            </a:lvl3pPr>
            <a:lvl4pPr marL="1371430" indent="0" algn="ctr">
              <a:buNone/>
              <a:defRPr sz="1600"/>
            </a:lvl4pPr>
            <a:lvl5pPr marL="1828572" indent="0" algn="ctr">
              <a:buNone/>
              <a:defRPr sz="1600"/>
            </a:lvl5pPr>
            <a:lvl6pPr marL="2285715" indent="0" algn="ctr">
              <a:buNone/>
              <a:defRPr sz="1600"/>
            </a:lvl6pPr>
            <a:lvl7pPr marL="2742857" indent="0" algn="ctr">
              <a:buNone/>
              <a:defRPr sz="1600"/>
            </a:lvl7pPr>
            <a:lvl8pPr marL="3200000" indent="0" algn="ctr">
              <a:buNone/>
              <a:defRPr sz="1600"/>
            </a:lvl8pPr>
            <a:lvl9pPr marL="3657143" indent="0" algn="ctr">
              <a:buNone/>
              <a:defRPr sz="1600"/>
            </a:lvl9pPr>
          </a:lstStyle>
          <a:p>
            <a:r>
              <a:rPr lang="en-US" dirty="0"/>
              <a:t>Click to edit</a:t>
            </a:r>
          </a:p>
        </p:txBody>
      </p:sp>
      <p:sp>
        <p:nvSpPr>
          <p:cNvPr id="8" name="Text Placeholder 7">
            <a:extLst>
              <a:ext uri="{FF2B5EF4-FFF2-40B4-BE49-F238E27FC236}">
                <a16:creationId xmlns:a16="http://schemas.microsoft.com/office/drawing/2014/main" id="{120AD5BA-56A1-FA44-B6CD-10292EF005B0}"/>
              </a:ext>
            </a:extLst>
          </p:cNvPr>
          <p:cNvSpPr>
            <a:spLocks noGrp="1"/>
          </p:cNvSpPr>
          <p:nvPr>
            <p:ph type="body" sz="quarter" idx="15"/>
          </p:nvPr>
        </p:nvSpPr>
        <p:spPr>
          <a:xfrm>
            <a:off x="7992002" y="681819"/>
            <a:ext cx="3360788" cy="4390244"/>
          </a:xfrm>
          <a:prstGeom prst="rect">
            <a:avLst/>
          </a:prstGeom>
        </p:spPr>
        <p:txBody>
          <a:bodyPr/>
          <a:lstStyle>
            <a:lvl1pPr marL="0" indent="0">
              <a:lnSpc>
                <a:spcPct val="150000"/>
              </a:lnSpc>
              <a:buNone/>
              <a:defRPr sz="1400" b="0" i="0">
                <a:solidFill>
                  <a:schemeClr val="tx1">
                    <a:lumMod val="50000"/>
                    <a:lumOff val="50000"/>
                  </a:schemeClr>
                </a:solidFill>
                <a:latin typeface="Klinic Slab Medium"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1372694649"/>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562100" y="-19050"/>
            <a:ext cx="9067800" cy="6048349"/>
          </a:xfrm>
          <a:prstGeom prst="rect">
            <a:avLst/>
          </a:prstGeom>
        </p:spPr>
        <p:txBody>
          <a:bodyPr lIns="91439" tIns="45719" rIns="91439" bIns="45719" anchor="t">
            <a:noAutofit/>
          </a:bodyPr>
          <a:lstStyle/>
          <a:p>
            <a:r>
              <a:rPr lang="en-US" dirty="0"/>
              <a:t>Click icon to add picture</a:t>
            </a:r>
            <a:endParaRPr dirty="0"/>
          </a:p>
        </p:txBody>
      </p:sp>
      <p:sp>
        <p:nvSpPr>
          <p:cNvPr id="21" name="Title Text"/>
          <p:cNvSpPr txBox="1">
            <a:spLocks noGrp="1"/>
          </p:cNvSpPr>
          <p:nvPr>
            <p:ph type="title"/>
          </p:nvPr>
        </p:nvSpPr>
        <p:spPr>
          <a:xfrm>
            <a:off x="317500" y="4756150"/>
            <a:ext cx="11557000" cy="1003300"/>
          </a:xfrm>
          <a:prstGeom prst="rect">
            <a:avLst/>
          </a:prstGeom>
        </p:spPr>
        <p:txBody>
          <a:bodyPr anchor="b"/>
          <a:lstStyle>
            <a:lvl1pPr>
              <a:defRPr>
                <a:latin typeface="Gilroy ExtraBold" panose="00000900000000000000" pitchFamily="50" charset="0"/>
              </a:defRPr>
            </a:lvl1pPr>
          </a:lstStyle>
          <a:p>
            <a:r>
              <a:rPr lang="en-US"/>
              <a:t>Click to edit Master title style</a:t>
            </a:r>
            <a:endParaRPr dirty="0"/>
          </a:p>
        </p:txBody>
      </p:sp>
      <p:sp>
        <p:nvSpPr>
          <p:cNvPr id="22" name="Body Level One…"/>
          <p:cNvSpPr txBox="1">
            <a:spLocks noGrp="1"/>
          </p:cNvSpPr>
          <p:nvPr>
            <p:ph type="body" sz="quarter" idx="1"/>
          </p:nvPr>
        </p:nvSpPr>
        <p:spPr>
          <a:xfrm>
            <a:off x="317500" y="5721350"/>
            <a:ext cx="11557000" cy="7937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3702428782"/>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89000" y="2266950"/>
            <a:ext cx="10414000" cy="2324100"/>
          </a:xfrm>
          <a:prstGeom prst="rect">
            <a:avLst/>
          </a:prstGeom>
        </p:spPr>
        <p:txBody>
          <a:bodyPr/>
          <a:lstStyle>
            <a:lvl1pPr>
              <a:defRPr>
                <a:latin typeface="Gilroy ExtraBold" panose="00000900000000000000" pitchFamily="50" charset="0"/>
              </a:defRPr>
            </a:lvl1pPr>
          </a:lstStyle>
          <a:p>
            <a:r>
              <a:rPr lang="en-US"/>
              <a:t>Click to edit Master title style</a:t>
            </a:r>
            <a:endParaRPr dirty="0"/>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1192607616"/>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3975101" y="552451"/>
            <a:ext cx="8629651" cy="5753101"/>
          </a:xfrm>
          <a:prstGeom prst="rect">
            <a:avLst/>
          </a:prstGeom>
        </p:spPr>
        <p:txBody>
          <a:bodyPr lIns="91439" tIns="45719" rIns="91439" bIns="45719" anchor="t">
            <a:noAutofit/>
          </a:bodyPr>
          <a:lstStyle/>
          <a:p>
            <a:r>
              <a:rPr lang="en-US" dirty="0"/>
              <a:t>Click icon to add picture</a:t>
            </a:r>
            <a:endParaRPr dirty="0"/>
          </a:p>
        </p:txBody>
      </p:sp>
      <p:sp>
        <p:nvSpPr>
          <p:cNvPr id="39" name="Title Text"/>
          <p:cNvSpPr txBox="1">
            <a:spLocks noGrp="1"/>
          </p:cNvSpPr>
          <p:nvPr>
            <p:ph type="title"/>
          </p:nvPr>
        </p:nvSpPr>
        <p:spPr>
          <a:xfrm>
            <a:off x="825500" y="476250"/>
            <a:ext cx="5111750" cy="2774950"/>
          </a:xfrm>
          <a:prstGeom prst="rect">
            <a:avLst/>
          </a:prstGeom>
        </p:spPr>
        <p:txBody>
          <a:bodyPr anchor="b"/>
          <a:lstStyle>
            <a:lvl1pPr>
              <a:defRPr sz="4200">
                <a:latin typeface="Gilroy ExtraBold" panose="00000900000000000000" pitchFamily="50" charset="0"/>
              </a:defRPr>
            </a:lvl1pPr>
          </a:lstStyle>
          <a:p>
            <a:r>
              <a:rPr lang="en-US"/>
              <a:t>Click to edit Master title style</a:t>
            </a:r>
            <a:endParaRPr dirty="0"/>
          </a:p>
        </p:txBody>
      </p:sp>
      <p:sp>
        <p:nvSpPr>
          <p:cNvPr id="40" name="Body Level One…"/>
          <p:cNvSpPr txBox="1">
            <a:spLocks noGrp="1"/>
          </p:cNvSpPr>
          <p:nvPr>
            <p:ph type="body" sz="quarter" idx="1"/>
          </p:nvPr>
        </p:nvSpPr>
        <p:spPr>
          <a:xfrm>
            <a:off x="825500" y="3263900"/>
            <a:ext cx="5111750" cy="28638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1"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379624318"/>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lvl1pPr>
              <a:defRPr>
                <a:latin typeface="Gilroy ExtraBold" panose="00000900000000000000" pitchFamily="50" charset="0"/>
              </a:defRPr>
            </a:lvl1pPr>
          </a:lstStyle>
          <a:p>
            <a:r>
              <a:rPr lang="en-US"/>
              <a:t>Click to edit Master title style</a:t>
            </a:r>
            <a:endParaRPr dirty="0"/>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437157489"/>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lvl1pPr>
              <a:defRPr>
                <a:latin typeface="Gilroy ExtraBold" panose="00000900000000000000" pitchFamily="50" charset="0"/>
              </a:defRPr>
            </a:lvl1pPr>
          </a:lstStyle>
          <a:p>
            <a:r>
              <a:rPr lang="en-US"/>
              <a:t>Click to edit Master title style</a:t>
            </a:r>
            <a:endParaRPr dirty="0"/>
          </a:p>
        </p:txBody>
      </p:sp>
      <p:sp>
        <p:nvSpPr>
          <p:cNvPr id="57" name="Body Level One…"/>
          <p:cNvSpPr txBox="1">
            <a:spLocks noGrp="1"/>
          </p:cNvSpPr>
          <p:nvPr>
            <p:ph type="body" idx="1"/>
          </p:nvPr>
        </p:nvSpPr>
        <p:spPr>
          <a:prstGeom prst="rect">
            <a:avLst/>
          </a:prstGeo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1099208563"/>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5480050" y="1574800"/>
            <a:ext cx="6972300" cy="4648200"/>
          </a:xfrm>
          <a:prstGeom prst="rect">
            <a:avLst/>
          </a:prstGeom>
        </p:spPr>
        <p:txBody>
          <a:bodyPr lIns="91439" tIns="45719" rIns="91439" bIns="45719" anchor="t">
            <a:noAutofit/>
          </a:bodyPr>
          <a:lstStyle/>
          <a:p>
            <a:r>
              <a:rPr lang="en-US" dirty="0"/>
              <a:t>Click icon to add picture</a:t>
            </a:r>
            <a:endParaRPr dirty="0"/>
          </a:p>
        </p:txBody>
      </p:sp>
      <p:sp>
        <p:nvSpPr>
          <p:cNvPr id="66" name="Title Text"/>
          <p:cNvSpPr txBox="1">
            <a:spLocks noGrp="1"/>
          </p:cNvSpPr>
          <p:nvPr>
            <p:ph type="title"/>
          </p:nvPr>
        </p:nvSpPr>
        <p:spPr>
          <a:prstGeom prst="rect">
            <a:avLst/>
          </a:prstGeom>
        </p:spPr>
        <p:txBody>
          <a:bodyPr/>
          <a:lstStyle>
            <a:lvl1pPr>
              <a:defRPr>
                <a:latin typeface="Gilroy ExtraBold" panose="00000900000000000000" pitchFamily="50" charset="0"/>
              </a:defRPr>
            </a:lvl1pPr>
          </a:lstStyle>
          <a:p>
            <a:r>
              <a:rPr lang="en-US"/>
              <a:t>Click to edit Master title style</a:t>
            </a:r>
            <a:endParaRPr dirty="0"/>
          </a:p>
        </p:txBody>
      </p:sp>
      <p:sp>
        <p:nvSpPr>
          <p:cNvPr id="67" name="Body Level One…"/>
          <p:cNvSpPr txBox="1">
            <a:spLocks noGrp="1"/>
          </p:cNvSpPr>
          <p:nvPr>
            <p:ph type="body" sz="half" idx="1"/>
          </p:nvPr>
        </p:nvSpPr>
        <p:spPr>
          <a:xfrm>
            <a:off x="844550" y="1574800"/>
            <a:ext cx="5111750" cy="4648200"/>
          </a:xfrm>
          <a:prstGeom prst="rect">
            <a:avLst/>
          </a:prstGeom>
        </p:spPr>
        <p:txBody>
          <a:bodyPr/>
          <a:lstStyle>
            <a:lvl1pPr marL="279386" indent="-279386">
              <a:spcBef>
                <a:spcPts val="2250"/>
              </a:spcBef>
              <a:defRPr sz="1900"/>
            </a:lvl1pPr>
            <a:lvl2pPr marL="558772" indent="-279386">
              <a:spcBef>
                <a:spcPts val="2250"/>
              </a:spcBef>
              <a:defRPr sz="1900"/>
            </a:lvl2pPr>
            <a:lvl3pPr marL="838158" indent="-279386">
              <a:spcBef>
                <a:spcPts val="2250"/>
              </a:spcBef>
              <a:defRPr sz="1900"/>
            </a:lvl3pPr>
            <a:lvl4pPr marL="1117544" indent="-279386">
              <a:spcBef>
                <a:spcPts val="2250"/>
              </a:spcBef>
              <a:defRPr sz="1900"/>
            </a:lvl4pPr>
            <a:lvl5pPr marL="1396930" indent="-279386">
              <a:spcBef>
                <a:spcPts val="2250"/>
              </a:spcBef>
              <a:defRPr sz="1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1274870068"/>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aragraph_03">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6096000" y="1830863"/>
            <a:ext cx="4834733" cy="1437640"/>
          </a:xfrm>
          <a:prstGeom prst="rect">
            <a:avLst/>
          </a:prstGeom>
        </p:spPr>
        <p:txBody>
          <a:bodyPr/>
          <a:lstStyle>
            <a:lvl1pPr marL="0" indent="0" algn="l">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7" name="Text Placeholder 6">
            <a:extLst>
              <a:ext uri="{FF2B5EF4-FFF2-40B4-BE49-F238E27FC236}">
                <a16:creationId xmlns:a16="http://schemas.microsoft.com/office/drawing/2014/main" id="{A2748753-5A9D-2E49-9F5A-A1CDF39C2100}"/>
              </a:ext>
            </a:extLst>
          </p:cNvPr>
          <p:cNvSpPr>
            <a:spLocks noGrp="1"/>
          </p:cNvSpPr>
          <p:nvPr>
            <p:ph type="body" sz="quarter" idx="13"/>
          </p:nvPr>
        </p:nvSpPr>
        <p:spPr>
          <a:xfrm>
            <a:off x="6096000" y="3428999"/>
            <a:ext cx="4834733" cy="1312704"/>
          </a:xfrm>
          <a:prstGeom prst="rect">
            <a:avLst/>
          </a:prstGeom>
        </p:spPr>
        <p:txBody>
          <a:bodyPr/>
          <a:lstStyle>
            <a:lvl1pPr marL="0" indent="0">
              <a:lnSpc>
                <a:spcPct val="150000"/>
              </a:lnSpc>
              <a:buNone/>
              <a:defRPr sz="1600">
                <a:solidFill>
                  <a:schemeClr val="tx1">
                    <a:lumMod val="50000"/>
                    <a:lumOff val="50000"/>
                  </a:schemeClr>
                </a:solidFill>
                <a:latin typeface="Klinic Slab Book" pitchFamily="50" charset="0"/>
                <a:cs typeface="Klinic Slab Book" pitchFamily="50" charset="0"/>
              </a:defRPr>
            </a:lvl1pPr>
          </a:lstStyle>
          <a:p>
            <a:pPr lvl="0"/>
            <a:r>
              <a:rPr lang="en-US" dirty="0"/>
              <a:t>Click to edit</a:t>
            </a:r>
          </a:p>
        </p:txBody>
      </p:sp>
      <p:sp>
        <p:nvSpPr>
          <p:cNvPr id="5" name="Picture Placeholder 4">
            <a:extLst>
              <a:ext uri="{FF2B5EF4-FFF2-40B4-BE49-F238E27FC236}">
                <a16:creationId xmlns:a16="http://schemas.microsoft.com/office/drawing/2014/main" id="{09A94360-3575-3F4A-8A9A-B0EAD4AF9F21}"/>
              </a:ext>
            </a:extLst>
          </p:cNvPr>
          <p:cNvSpPr>
            <a:spLocks noGrp="1"/>
          </p:cNvSpPr>
          <p:nvPr>
            <p:ph type="pic" sz="quarter" idx="14"/>
          </p:nvPr>
        </p:nvSpPr>
        <p:spPr>
          <a:xfrm>
            <a:off x="0" y="916953"/>
            <a:ext cx="5025613" cy="5025613"/>
          </a:xfrm>
          <a:prstGeom prst="diamond">
            <a:avLst/>
          </a:prstGeom>
          <a:solidFill>
            <a:schemeClr val="bg1">
              <a:lumMod val="65000"/>
            </a:schemeClr>
          </a:solidFill>
          <a:ln w="50800">
            <a:solidFill>
              <a:schemeClr val="bg1"/>
            </a:solidFill>
          </a:ln>
        </p:spPr>
        <p:txBody>
          <a:bodyPr/>
          <a:lstStyle/>
          <a:p>
            <a:endParaRPr lang="en-US"/>
          </a:p>
        </p:txBody>
      </p:sp>
    </p:spTree>
    <p:extLst>
      <p:ext uri="{BB962C8B-B14F-4D97-AF65-F5344CB8AC3E}">
        <p14:creationId xmlns:p14="http://schemas.microsoft.com/office/powerpoint/2010/main" val="3857829948"/>
      </p:ext>
    </p:extLst>
  </p:cSld>
  <p:clrMapOvr>
    <a:masterClrMapping/>
  </p:clrMapOvr>
  <p:transition spd="med"/>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844550" y="889000"/>
            <a:ext cx="10502900" cy="5080000"/>
          </a:xfrm>
          <a:prstGeom prst="rect">
            <a:avLst/>
          </a:prstGeo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2704996774"/>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7840670" y="3517900"/>
            <a:ext cx="4198339" cy="2800350"/>
          </a:xfrm>
          <a:prstGeom prst="rect">
            <a:avLst/>
          </a:prstGeom>
        </p:spPr>
        <p:txBody>
          <a:bodyPr lIns="91439" tIns="45719" rIns="91439" bIns="45719" anchor="t">
            <a:noAutofit/>
          </a:bodyPr>
          <a:lstStyle/>
          <a:p>
            <a:r>
              <a:rPr lang="en-US" dirty="0"/>
              <a:t>Click icon to add picture</a:t>
            </a:r>
            <a:endParaRPr dirty="0"/>
          </a:p>
        </p:txBody>
      </p:sp>
      <p:sp>
        <p:nvSpPr>
          <p:cNvPr id="84" name="Image"/>
          <p:cNvSpPr>
            <a:spLocks noGrp="1"/>
          </p:cNvSpPr>
          <p:nvPr>
            <p:ph type="pic" sz="quarter" idx="14"/>
          </p:nvPr>
        </p:nvSpPr>
        <p:spPr>
          <a:xfrm>
            <a:off x="7645400" y="565150"/>
            <a:ext cx="4165600" cy="2777067"/>
          </a:xfrm>
          <a:prstGeom prst="rect">
            <a:avLst/>
          </a:prstGeom>
        </p:spPr>
        <p:txBody>
          <a:bodyPr lIns="91439" tIns="45719" rIns="91439" bIns="45719" anchor="t">
            <a:noAutofit/>
          </a:bodyPr>
          <a:lstStyle/>
          <a:p>
            <a:r>
              <a:rPr lang="en-US" dirty="0"/>
              <a:t>Click icon to add picture</a:t>
            </a:r>
            <a:endParaRPr dirty="0"/>
          </a:p>
        </p:txBody>
      </p:sp>
      <p:sp>
        <p:nvSpPr>
          <p:cNvPr id="85" name="Image"/>
          <p:cNvSpPr>
            <a:spLocks noGrp="1"/>
          </p:cNvSpPr>
          <p:nvPr>
            <p:ph type="pic" idx="15"/>
          </p:nvPr>
        </p:nvSpPr>
        <p:spPr>
          <a:xfrm>
            <a:off x="-152400" y="565150"/>
            <a:ext cx="8601075" cy="5734050"/>
          </a:xfrm>
          <a:prstGeom prst="rect">
            <a:avLst/>
          </a:prstGeom>
        </p:spPr>
        <p:txBody>
          <a:bodyPr lIns="91439" tIns="45719" rIns="91439" bIns="45719" anchor="t">
            <a:noAutofit/>
          </a:bodyPr>
          <a:lstStyle/>
          <a:p>
            <a:r>
              <a:rPr lang="en-US" dirty="0"/>
              <a:t>Click icon to add picture</a:t>
            </a:r>
            <a:endParaRPr dirty="0"/>
          </a:p>
        </p:txBody>
      </p:sp>
      <p:sp>
        <p:nvSpPr>
          <p:cNvPr id="86"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3540660829"/>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193800" y="4476751"/>
            <a:ext cx="9810750" cy="348813"/>
          </a:xfrm>
          <a:prstGeom prst="rect">
            <a:avLst/>
          </a:prstGeom>
        </p:spPr>
        <p:txBody>
          <a:bodyPr anchor="t">
            <a:spAutoFit/>
          </a:bodyPr>
          <a:lstStyle>
            <a:lvl1pPr marL="0" indent="0" algn="ctr">
              <a:spcBef>
                <a:spcPts val="0"/>
              </a:spcBef>
              <a:buSzTx/>
              <a:buNone/>
              <a:defRPr sz="1600" i="1"/>
            </a:lvl1pPr>
          </a:lstStyle>
          <a:p>
            <a:pPr lvl="0"/>
            <a:r>
              <a:rPr lang="en-US"/>
              <a:t>Click to edit Master text styles</a:t>
            </a:r>
          </a:p>
        </p:txBody>
      </p:sp>
      <p:sp>
        <p:nvSpPr>
          <p:cNvPr id="94" name="“Type a quote here.”"/>
          <p:cNvSpPr txBox="1">
            <a:spLocks noGrp="1"/>
          </p:cNvSpPr>
          <p:nvPr>
            <p:ph type="body" sz="quarter" idx="14"/>
          </p:nvPr>
        </p:nvSpPr>
        <p:spPr>
          <a:xfrm>
            <a:off x="1193800" y="3008888"/>
            <a:ext cx="9810750" cy="471924"/>
          </a:xfrm>
          <a:prstGeom prst="rect">
            <a:avLst/>
          </a:prstGeom>
        </p:spPr>
        <p:txBody>
          <a:bodyPr>
            <a:spAutoFit/>
          </a:bodyPr>
          <a:lstStyle>
            <a:lvl1pPr marL="0" indent="0" algn="ctr">
              <a:spcBef>
                <a:spcPts val="0"/>
              </a:spcBef>
              <a:buSzTx/>
              <a:buNone/>
              <a:defRPr sz="2400" b="1" spc="-75">
                <a:latin typeface="Klinic Slab Bold" pitchFamily="50" charset="0"/>
                <a:ea typeface="+mn-ea"/>
                <a:cs typeface="+mn-cs"/>
                <a:sym typeface="Helvetica Neue Medium"/>
              </a:defRPr>
            </a:lvl1pPr>
          </a:lstStyle>
          <a:p>
            <a:pPr lvl="0"/>
            <a:r>
              <a:rPr lang="en-US"/>
              <a:t>Click to edit Master text styles</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1216197564"/>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2192000" cy="8132234"/>
          </a:xfrm>
          <a:prstGeom prst="rect">
            <a:avLst/>
          </a:prstGeom>
        </p:spPr>
        <p:txBody>
          <a:bodyPr lIns="91439" tIns="45719" rIns="91439" bIns="45719" anchor="t">
            <a:noAutofit/>
          </a:bodyPr>
          <a:lstStyle/>
          <a:p>
            <a:r>
              <a:rPr lang="en-US" dirty="0"/>
              <a:t>Click icon to add picture</a:t>
            </a:r>
            <a:endParaRPr dirty="0"/>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1465843810"/>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1_Team_1">
    <p:spTree>
      <p:nvGrpSpPr>
        <p:cNvPr id="1" name=""/>
        <p:cNvGrpSpPr/>
        <p:nvPr/>
      </p:nvGrpSpPr>
      <p:grpSpPr>
        <a:xfrm>
          <a:off x="0" y="0"/>
          <a:ext cx="0" cy="0"/>
          <a:chOff x="0" y="0"/>
          <a:chExt cx="0" cy="0"/>
        </a:xfrm>
      </p:grpSpPr>
      <p:sp>
        <p:nvSpPr>
          <p:cNvPr id="27" name="Picture Placeholder 4">
            <a:extLst>
              <a:ext uri="{FF2B5EF4-FFF2-40B4-BE49-F238E27FC236}">
                <a16:creationId xmlns:a16="http://schemas.microsoft.com/office/drawing/2014/main" id="{693E367C-A9B6-0D4C-A8EE-FC6DEAD41EC5}"/>
              </a:ext>
            </a:extLst>
          </p:cNvPr>
          <p:cNvSpPr>
            <a:spLocks noGrp="1"/>
          </p:cNvSpPr>
          <p:nvPr>
            <p:ph type="pic" sz="quarter" idx="37"/>
          </p:nvPr>
        </p:nvSpPr>
        <p:spPr>
          <a:xfrm>
            <a:off x="4380645" y="1727881"/>
            <a:ext cx="2485203" cy="3444477"/>
          </a:xfrm>
          <a:prstGeom prst="rect">
            <a:avLst/>
          </a:prstGeom>
          <a:solidFill>
            <a:schemeClr val="bg1">
              <a:lumMod val="50000"/>
            </a:schemeClr>
          </a:solidFill>
        </p:spPr>
        <p:txBody>
          <a:bodyPr/>
          <a:lstStyle/>
          <a:p>
            <a:endParaRPr lang="en-US" dirty="0"/>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2" y="1727881"/>
            <a:ext cx="2745905" cy="1284426"/>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597141" y="3105849"/>
            <a:ext cx="2745905" cy="1346199"/>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3" name="Rectangle 2">
            <a:extLst>
              <a:ext uri="{FF2B5EF4-FFF2-40B4-BE49-F238E27FC236}">
                <a16:creationId xmlns:a16="http://schemas.microsoft.com/office/drawing/2014/main" id="{4566A710-BE9B-4106-A50C-C531D8511C5C}"/>
              </a:ext>
            </a:extLst>
          </p:cNvPr>
          <p:cNvSpPr/>
          <p:nvPr userDrawn="1"/>
        </p:nvSpPr>
        <p:spPr>
          <a:xfrm>
            <a:off x="5857137" y="4461706"/>
            <a:ext cx="1972836" cy="945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Gilroy Bold" panose="00000800000000000000" pitchFamily="50" charset="0"/>
            </a:endParaRPr>
          </a:p>
        </p:txBody>
      </p:sp>
      <p:sp>
        <p:nvSpPr>
          <p:cNvPr id="41" name="Text Placeholder 5">
            <a:extLst>
              <a:ext uri="{FF2B5EF4-FFF2-40B4-BE49-F238E27FC236}">
                <a16:creationId xmlns:a16="http://schemas.microsoft.com/office/drawing/2014/main" id="{74FF90B2-B1DF-3441-92FA-BFD158D99767}"/>
              </a:ext>
            </a:extLst>
          </p:cNvPr>
          <p:cNvSpPr>
            <a:spLocks noGrp="1"/>
          </p:cNvSpPr>
          <p:nvPr>
            <p:ph type="body" sz="quarter" idx="48"/>
          </p:nvPr>
        </p:nvSpPr>
        <p:spPr>
          <a:xfrm>
            <a:off x="6089528" y="4905562"/>
            <a:ext cx="1756572" cy="246903"/>
          </a:xfrm>
          <a:prstGeom prst="rect">
            <a:avLst/>
          </a:prstGeom>
        </p:spPr>
        <p:txBody>
          <a:bodyPr/>
          <a:lstStyle>
            <a:lvl1pPr marL="0" indent="0">
              <a:lnSpc>
                <a:spcPct val="100000"/>
              </a:lnSpc>
              <a:buNone/>
              <a:defRPr sz="1200" b="0" i="0">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42" name="Text Placeholder 5">
            <a:extLst>
              <a:ext uri="{FF2B5EF4-FFF2-40B4-BE49-F238E27FC236}">
                <a16:creationId xmlns:a16="http://schemas.microsoft.com/office/drawing/2014/main" id="{6C32DBF6-A21D-D547-846E-03E26DC3A450}"/>
              </a:ext>
            </a:extLst>
          </p:cNvPr>
          <p:cNvSpPr>
            <a:spLocks noGrp="1"/>
          </p:cNvSpPr>
          <p:nvPr>
            <p:ph type="body" sz="quarter" idx="49"/>
          </p:nvPr>
        </p:nvSpPr>
        <p:spPr>
          <a:xfrm>
            <a:off x="6089526" y="4611062"/>
            <a:ext cx="1756573" cy="29074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4" name="Picture Placeholder 4">
            <a:extLst>
              <a:ext uri="{FF2B5EF4-FFF2-40B4-BE49-F238E27FC236}">
                <a16:creationId xmlns:a16="http://schemas.microsoft.com/office/drawing/2014/main" id="{8AE364F0-3E0E-4190-9F56-3E3690A7CA0C}"/>
              </a:ext>
            </a:extLst>
          </p:cNvPr>
          <p:cNvSpPr>
            <a:spLocks noGrp="1"/>
          </p:cNvSpPr>
          <p:nvPr>
            <p:ph type="pic" sz="quarter" idx="50"/>
          </p:nvPr>
        </p:nvSpPr>
        <p:spPr>
          <a:xfrm>
            <a:off x="8129404" y="1727881"/>
            <a:ext cx="2485203" cy="3444477"/>
          </a:xfrm>
          <a:prstGeom prst="rect">
            <a:avLst/>
          </a:prstGeom>
          <a:solidFill>
            <a:schemeClr val="bg1">
              <a:lumMod val="50000"/>
            </a:schemeClr>
          </a:solidFill>
        </p:spPr>
        <p:txBody>
          <a:bodyPr/>
          <a:lstStyle/>
          <a:p>
            <a:endParaRPr lang="en-US" dirty="0"/>
          </a:p>
        </p:txBody>
      </p:sp>
      <p:sp>
        <p:nvSpPr>
          <p:cNvPr id="19" name="Rectangle 18">
            <a:extLst>
              <a:ext uri="{FF2B5EF4-FFF2-40B4-BE49-F238E27FC236}">
                <a16:creationId xmlns:a16="http://schemas.microsoft.com/office/drawing/2014/main" id="{C4F7D89A-372D-4BF3-9BA1-376748F00CA9}"/>
              </a:ext>
            </a:extLst>
          </p:cNvPr>
          <p:cNvSpPr/>
          <p:nvPr userDrawn="1"/>
        </p:nvSpPr>
        <p:spPr>
          <a:xfrm>
            <a:off x="9605896" y="4461721"/>
            <a:ext cx="1972836" cy="945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Gilroy Bold" panose="00000800000000000000" pitchFamily="50" charset="0"/>
            </a:endParaRPr>
          </a:p>
        </p:txBody>
      </p:sp>
      <p:sp>
        <p:nvSpPr>
          <p:cNvPr id="20" name="Text Placeholder 5">
            <a:extLst>
              <a:ext uri="{FF2B5EF4-FFF2-40B4-BE49-F238E27FC236}">
                <a16:creationId xmlns:a16="http://schemas.microsoft.com/office/drawing/2014/main" id="{8F67A582-7946-46A0-859D-A1FA9781E586}"/>
              </a:ext>
            </a:extLst>
          </p:cNvPr>
          <p:cNvSpPr>
            <a:spLocks noGrp="1"/>
          </p:cNvSpPr>
          <p:nvPr>
            <p:ph type="body" sz="quarter" idx="51"/>
          </p:nvPr>
        </p:nvSpPr>
        <p:spPr>
          <a:xfrm>
            <a:off x="9838287" y="4905577"/>
            <a:ext cx="1756572" cy="246903"/>
          </a:xfrm>
          <a:prstGeom prst="rect">
            <a:avLst/>
          </a:prstGeom>
        </p:spPr>
        <p:txBody>
          <a:bodyPr/>
          <a:lstStyle>
            <a:lvl1pPr marL="0" indent="0">
              <a:lnSpc>
                <a:spcPct val="100000"/>
              </a:lnSpc>
              <a:buNone/>
              <a:defRPr sz="1200" b="0" i="0">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1" name="Text Placeholder 5">
            <a:extLst>
              <a:ext uri="{FF2B5EF4-FFF2-40B4-BE49-F238E27FC236}">
                <a16:creationId xmlns:a16="http://schemas.microsoft.com/office/drawing/2014/main" id="{79964C4C-BE29-4B3F-B9B8-CB02B4E19CCC}"/>
              </a:ext>
            </a:extLst>
          </p:cNvPr>
          <p:cNvSpPr>
            <a:spLocks noGrp="1"/>
          </p:cNvSpPr>
          <p:nvPr>
            <p:ph type="body" sz="quarter" idx="52"/>
          </p:nvPr>
        </p:nvSpPr>
        <p:spPr>
          <a:xfrm>
            <a:off x="9838285" y="4611077"/>
            <a:ext cx="1756573" cy="29074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50176829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Our_Value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118082" y="990601"/>
            <a:ext cx="4977917" cy="584200"/>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1118081" y="1667934"/>
            <a:ext cx="4977919" cy="1346199"/>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7281335" y="1151327"/>
            <a:ext cx="366776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7281333" y="736461"/>
            <a:ext cx="3667767"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9" name="Text Placeholder 5">
            <a:extLst>
              <a:ext uri="{FF2B5EF4-FFF2-40B4-BE49-F238E27FC236}">
                <a16:creationId xmlns:a16="http://schemas.microsoft.com/office/drawing/2014/main" id="{0148072E-058D-4F4B-9D2C-6DE437C3A5CA}"/>
              </a:ext>
            </a:extLst>
          </p:cNvPr>
          <p:cNvSpPr>
            <a:spLocks noGrp="1"/>
          </p:cNvSpPr>
          <p:nvPr>
            <p:ph type="body" sz="quarter" idx="24"/>
          </p:nvPr>
        </p:nvSpPr>
        <p:spPr>
          <a:xfrm>
            <a:off x="7281335" y="3098798"/>
            <a:ext cx="366776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0" name="Text Placeholder 5">
            <a:extLst>
              <a:ext uri="{FF2B5EF4-FFF2-40B4-BE49-F238E27FC236}">
                <a16:creationId xmlns:a16="http://schemas.microsoft.com/office/drawing/2014/main" id="{80992D92-3C8A-4040-96CF-04CC2B47906E}"/>
              </a:ext>
            </a:extLst>
          </p:cNvPr>
          <p:cNvSpPr>
            <a:spLocks noGrp="1"/>
          </p:cNvSpPr>
          <p:nvPr>
            <p:ph type="body" sz="quarter" idx="25"/>
          </p:nvPr>
        </p:nvSpPr>
        <p:spPr>
          <a:xfrm>
            <a:off x="7281333" y="2683932"/>
            <a:ext cx="3667767"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1" name="Text Placeholder 5">
            <a:extLst>
              <a:ext uri="{FF2B5EF4-FFF2-40B4-BE49-F238E27FC236}">
                <a16:creationId xmlns:a16="http://schemas.microsoft.com/office/drawing/2014/main" id="{8918129B-A138-9D47-ADE2-E1663E551F95}"/>
              </a:ext>
            </a:extLst>
          </p:cNvPr>
          <p:cNvSpPr>
            <a:spLocks noGrp="1"/>
          </p:cNvSpPr>
          <p:nvPr>
            <p:ph type="body" sz="quarter" idx="26"/>
          </p:nvPr>
        </p:nvSpPr>
        <p:spPr>
          <a:xfrm>
            <a:off x="7281335" y="5046269"/>
            <a:ext cx="366776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2" name="Text Placeholder 5">
            <a:extLst>
              <a:ext uri="{FF2B5EF4-FFF2-40B4-BE49-F238E27FC236}">
                <a16:creationId xmlns:a16="http://schemas.microsoft.com/office/drawing/2014/main" id="{59659B25-8E05-5645-8523-CB6254BCB1E4}"/>
              </a:ext>
            </a:extLst>
          </p:cNvPr>
          <p:cNvSpPr>
            <a:spLocks noGrp="1"/>
          </p:cNvSpPr>
          <p:nvPr>
            <p:ph type="body" sz="quarter" idx="27"/>
          </p:nvPr>
        </p:nvSpPr>
        <p:spPr>
          <a:xfrm>
            <a:off x="7281333" y="4631403"/>
            <a:ext cx="3667767"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3" name="Picture Placeholder 2">
            <a:extLst>
              <a:ext uri="{FF2B5EF4-FFF2-40B4-BE49-F238E27FC236}">
                <a16:creationId xmlns:a16="http://schemas.microsoft.com/office/drawing/2014/main" id="{045DBFF8-6EE5-A54C-9309-CE1810310CDB}"/>
              </a:ext>
            </a:extLst>
          </p:cNvPr>
          <p:cNvSpPr>
            <a:spLocks noGrp="1"/>
          </p:cNvSpPr>
          <p:nvPr>
            <p:ph type="pic" sz="quarter" idx="28"/>
          </p:nvPr>
        </p:nvSpPr>
        <p:spPr>
          <a:xfrm>
            <a:off x="0" y="3309938"/>
            <a:ext cx="6096000" cy="3548062"/>
          </a:xfrm>
          <a:prstGeom prst="rect">
            <a:avLst/>
          </a:prstGeom>
          <a:solidFill>
            <a:schemeClr val="bg1">
              <a:lumMod val="50000"/>
            </a:schemeClr>
          </a:solidFill>
        </p:spPr>
        <p:txBody>
          <a:bodyPr/>
          <a:lstStyle/>
          <a:p>
            <a:endParaRPr lang="en-US" dirty="0"/>
          </a:p>
        </p:txBody>
      </p:sp>
    </p:spTree>
    <p:extLst>
      <p:ext uri="{BB962C8B-B14F-4D97-AF65-F5344CB8AC3E}">
        <p14:creationId xmlns:p14="http://schemas.microsoft.com/office/powerpoint/2010/main" val="335164856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22_ส่วนหัวของส่วน">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401556" y="1181100"/>
            <a:ext cx="5790444" cy="4762500"/>
          </a:xfrm>
          <a:prstGeom prst="rect">
            <a:avLst/>
          </a:prstGeom>
        </p:spPr>
        <p:txBody>
          <a:bodyPr/>
          <a:lstStyle/>
          <a:p>
            <a:endParaRPr lang="en-US" dirty="0"/>
          </a:p>
        </p:txBody>
      </p:sp>
    </p:spTree>
    <p:extLst>
      <p:ext uri="{BB962C8B-B14F-4D97-AF65-F5344CB8AC3E}">
        <p14:creationId xmlns:p14="http://schemas.microsoft.com/office/powerpoint/2010/main" val="312550920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Our_Services_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599163" y="701061"/>
            <a:ext cx="8993669" cy="1440872"/>
          </a:xfrm>
          <a:prstGeom prst="rect">
            <a:avLst/>
          </a:prstGeom>
        </p:spPr>
        <p:txBody>
          <a:bodyPr/>
          <a:lstStyle>
            <a:lvl1pPr marL="0" indent="0" algn="ctr">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732223" y="4937739"/>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732221" y="4554046"/>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4" name="Text Placeholder 5">
            <a:extLst>
              <a:ext uri="{FF2B5EF4-FFF2-40B4-BE49-F238E27FC236}">
                <a16:creationId xmlns:a16="http://schemas.microsoft.com/office/drawing/2014/main" id="{08A9B1E5-332A-E94E-9466-3EBBF6801BEC}"/>
              </a:ext>
            </a:extLst>
          </p:cNvPr>
          <p:cNvSpPr>
            <a:spLocks noGrp="1"/>
          </p:cNvSpPr>
          <p:nvPr>
            <p:ph type="body" sz="quarter" idx="24"/>
          </p:nvPr>
        </p:nvSpPr>
        <p:spPr>
          <a:xfrm>
            <a:off x="4411183" y="4937739"/>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5" name="Text Placeholder 5">
            <a:extLst>
              <a:ext uri="{FF2B5EF4-FFF2-40B4-BE49-F238E27FC236}">
                <a16:creationId xmlns:a16="http://schemas.microsoft.com/office/drawing/2014/main" id="{98B32AD2-E380-1341-85C7-BD6861ADC272}"/>
              </a:ext>
            </a:extLst>
          </p:cNvPr>
          <p:cNvSpPr>
            <a:spLocks noGrp="1"/>
          </p:cNvSpPr>
          <p:nvPr>
            <p:ph type="body" sz="quarter" idx="25"/>
          </p:nvPr>
        </p:nvSpPr>
        <p:spPr>
          <a:xfrm>
            <a:off x="4411181" y="4554046"/>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6" name="Text Placeholder 5">
            <a:extLst>
              <a:ext uri="{FF2B5EF4-FFF2-40B4-BE49-F238E27FC236}">
                <a16:creationId xmlns:a16="http://schemas.microsoft.com/office/drawing/2014/main" id="{1BE5C736-9308-9E4F-92E8-27A4B2B4445F}"/>
              </a:ext>
            </a:extLst>
          </p:cNvPr>
          <p:cNvSpPr>
            <a:spLocks noGrp="1"/>
          </p:cNvSpPr>
          <p:nvPr>
            <p:ph type="body" sz="quarter" idx="26"/>
          </p:nvPr>
        </p:nvSpPr>
        <p:spPr>
          <a:xfrm>
            <a:off x="8090141" y="4937739"/>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7" name="Text Placeholder 5">
            <a:extLst>
              <a:ext uri="{FF2B5EF4-FFF2-40B4-BE49-F238E27FC236}">
                <a16:creationId xmlns:a16="http://schemas.microsoft.com/office/drawing/2014/main" id="{BF05E07D-47E7-C248-A0B6-1151EF6B9920}"/>
              </a:ext>
            </a:extLst>
          </p:cNvPr>
          <p:cNvSpPr>
            <a:spLocks noGrp="1"/>
          </p:cNvSpPr>
          <p:nvPr>
            <p:ph type="body" sz="quarter" idx="27"/>
          </p:nvPr>
        </p:nvSpPr>
        <p:spPr>
          <a:xfrm>
            <a:off x="8090139" y="4554046"/>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3" name="Picture Placeholder 2">
            <a:extLst>
              <a:ext uri="{FF2B5EF4-FFF2-40B4-BE49-F238E27FC236}">
                <a16:creationId xmlns:a16="http://schemas.microsoft.com/office/drawing/2014/main" id="{AF5D3639-BD83-7E4B-BB08-98E6FB67686C}"/>
              </a:ext>
            </a:extLst>
          </p:cNvPr>
          <p:cNvSpPr>
            <a:spLocks noGrp="1"/>
          </p:cNvSpPr>
          <p:nvPr>
            <p:ph type="pic" sz="quarter" idx="28"/>
          </p:nvPr>
        </p:nvSpPr>
        <p:spPr>
          <a:xfrm>
            <a:off x="731838" y="2941530"/>
            <a:ext cx="3370262" cy="1440872"/>
          </a:xfrm>
          <a:prstGeom prst="rect">
            <a:avLst/>
          </a:prstGeom>
          <a:solidFill>
            <a:schemeClr val="bg1">
              <a:lumMod val="85000"/>
            </a:schemeClr>
          </a:solidFill>
        </p:spPr>
        <p:txBody>
          <a:bodyPr/>
          <a:lstStyle/>
          <a:p>
            <a:endParaRPr lang="en-US" dirty="0"/>
          </a:p>
        </p:txBody>
      </p:sp>
      <p:sp>
        <p:nvSpPr>
          <p:cNvPr id="11" name="Picture Placeholder 2">
            <a:extLst>
              <a:ext uri="{FF2B5EF4-FFF2-40B4-BE49-F238E27FC236}">
                <a16:creationId xmlns:a16="http://schemas.microsoft.com/office/drawing/2014/main" id="{F638FB68-FA7F-5846-9887-CF6054F297A8}"/>
              </a:ext>
            </a:extLst>
          </p:cNvPr>
          <p:cNvSpPr>
            <a:spLocks noGrp="1"/>
          </p:cNvSpPr>
          <p:nvPr>
            <p:ph type="pic" sz="quarter" idx="29"/>
          </p:nvPr>
        </p:nvSpPr>
        <p:spPr>
          <a:xfrm>
            <a:off x="4410553" y="2941530"/>
            <a:ext cx="3370262" cy="1440872"/>
          </a:xfrm>
          <a:prstGeom prst="rect">
            <a:avLst/>
          </a:prstGeom>
          <a:solidFill>
            <a:schemeClr val="bg1">
              <a:lumMod val="85000"/>
            </a:schemeClr>
          </a:solidFill>
        </p:spPr>
        <p:txBody>
          <a:bodyPr/>
          <a:lstStyle/>
          <a:p>
            <a:endParaRPr lang="en-US" dirty="0"/>
          </a:p>
        </p:txBody>
      </p:sp>
      <p:sp>
        <p:nvSpPr>
          <p:cNvPr id="12" name="Picture Placeholder 2">
            <a:extLst>
              <a:ext uri="{FF2B5EF4-FFF2-40B4-BE49-F238E27FC236}">
                <a16:creationId xmlns:a16="http://schemas.microsoft.com/office/drawing/2014/main" id="{94B02BA9-8BC7-8942-8301-105E4EC92164}"/>
              </a:ext>
            </a:extLst>
          </p:cNvPr>
          <p:cNvSpPr>
            <a:spLocks noGrp="1"/>
          </p:cNvSpPr>
          <p:nvPr>
            <p:ph type="pic" sz="quarter" idx="30"/>
          </p:nvPr>
        </p:nvSpPr>
        <p:spPr>
          <a:xfrm>
            <a:off x="8089824" y="2941530"/>
            <a:ext cx="3370262" cy="1440872"/>
          </a:xfrm>
          <a:prstGeom prst="rect">
            <a:avLst/>
          </a:prstGeom>
          <a:solidFill>
            <a:schemeClr val="bg1">
              <a:lumMod val="85000"/>
            </a:schemeClr>
          </a:solidFill>
        </p:spPr>
        <p:txBody>
          <a:bodyPr/>
          <a:lstStyle/>
          <a:p>
            <a:endParaRPr lang="en-US" dirty="0"/>
          </a:p>
        </p:txBody>
      </p:sp>
    </p:spTree>
    <p:extLst>
      <p:ext uri="{BB962C8B-B14F-4D97-AF65-F5344CB8AC3E}">
        <p14:creationId xmlns:p14="http://schemas.microsoft.com/office/powerpoint/2010/main" val="1137086"/>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Opening_01">
    <p:spTree>
      <p:nvGrpSpPr>
        <p:cNvPr id="1" name=""/>
        <p:cNvGrpSpPr/>
        <p:nvPr/>
      </p:nvGrpSpPr>
      <p:grpSpPr>
        <a:xfrm>
          <a:off x="0" y="0"/>
          <a:ext cx="0" cy="0"/>
          <a:chOff x="0" y="0"/>
          <a:chExt cx="0" cy="0"/>
        </a:xfrm>
      </p:grpSpPr>
      <p:sp>
        <p:nvSpPr>
          <p:cNvPr id="8" name="Picture Placeholder 7" hidden="1">
            <a:extLst>
              <a:ext uri="{FF2B5EF4-FFF2-40B4-BE49-F238E27FC236}">
                <a16:creationId xmlns:a16="http://schemas.microsoft.com/office/drawing/2014/main" id="{42E84673-6C7C-8141-ACF3-D2BAEDE20C58}"/>
              </a:ext>
            </a:extLst>
          </p:cNvPr>
          <p:cNvSpPr>
            <a:spLocks noGrp="1"/>
          </p:cNvSpPr>
          <p:nvPr>
            <p:ph type="pic" sz="quarter" idx="10"/>
          </p:nvPr>
        </p:nvSpPr>
        <p:spPr>
          <a:xfrm>
            <a:off x="0" y="0"/>
            <a:ext cx="12192000" cy="6858000"/>
          </a:xfrm>
          <a:prstGeom prst="rect">
            <a:avLst/>
          </a:prstGeom>
          <a:solidFill>
            <a:srgbClr val="6C0008">
              <a:alpha val="69804"/>
            </a:srgbClr>
          </a:solidFill>
        </p:spPr>
        <p:txBody>
          <a:bodyPr/>
          <a:lstStyle/>
          <a:p>
            <a:endParaRPr lang="en-US" dirty="0"/>
          </a:p>
        </p:txBody>
      </p:sp>
      <p:sp>
        <p:nvSpPr>
          <p:cNvPr id="5" name="Picture Placeholder 4" hidden="1">
            <a:extLst>
              <a:ext uri="{FF2B5EF4-FFF2-40B4-BE49-F238E27FC236}">
                <a16:creationId xmlns:a16="http://schemas.microsoft.com/office/drawing/2014/main" id="{0E2BA19A-717B-1C42-B04F-4AD584B5B92B}"/>
              </a:ext>
            </a:extLst>
          </p:cNvPr>
          <p:cNvSpPr>
            <a:spLocks noGrp="1"/>
          </p:cNvSpPr>
          <p:nvPr>
            <p:ph type="pic" sz="quarter" idx="11"/>
          </p:nvPr>
        </p:nvSpPr>
        <p:spPr>
          <a:xfrm>
            <a:off x="3748677" y="2028116"/>
            <a:ext cx="4694646" cy="1586955"/>
          </a:xfrm>
          <a:prstGeom prst="rect">
            <a:avLst/>
          </a:prstGeom>
          <a:blipFill dpi="0" rotWithShape="1">
            <a:blip r:embed="rId2" cstate="email">
              <a:extLst>
                <a:ext uri="{28A0092B-C50C-407E-A947-70E740481C1C}">
                  <a14:useLocalDpi xmlns:a14="http://schemas.microsoft.com/office/drawing/2010/main"/>
                </a:ext>
              </a:extLst>
            </a:blip>
            <a:srcRect/>
            <a:stretch>
              <a:fillRect t="20289" b="20289"/>
            </a:stretch>
          </a:blipFill>
        </p:spPr>
        <p:txBody>
          <a:bodyPr/>
          <a:lstStyle/>
          <a:p>
            <a:endParaRPr lang="en-US" dirty="0"/>
          </a:p>
        </p:txBody>
      </p:sp>
      <p:sp>
        <p:nvSpPr>
          <p:cNvPr id="3" name="Subtitle 2" hidden="1"/>
          <p:cNvSpPr>
            <a:spLocks noGrp="1"/>
          </p:cNvSpPr>
          <p:nvPr>
            <p:ph type="subTitle" idx="1"/>
          </p:nvPr>
        </p:nvSpPr>
        <p:spPr>
          <a:xfrm>
            <a:off x="1524000" y="4002825"/>
            <a:ext cx="9144000" cy="478896"/>
          </a:xfrm>
          <a:prstGeom prst="rect">
            <a:avLst/>
          </a:prstGeom>
        </p:spPr>
        <p:txBody>
          <a:bodyPr/>
          <a:lstStyle>
            <a:lvl1pPr marL="0" indent="0" algn="ctr">
              <a:buNone/>
              <a:defRPr sz="2000" b="0" i="0">
                <a:solidFill>
                  <a:schemeClr val="bg1">
                    <a:lumMod val="85000"/>
                  </a:schemeClr>
                </a:solidFill>
                <a:latin typeface="Klinic Slab Book" pitchFamily="50" charset="0"/>
                <a:ea typeface="Open Sans" panose="020B0606030504020204" pitchFamily="34" charset="0"/>
                <a:cs typeface="Open Sans" panose="020B0606030504020204" pitchFamily="34" charset="0"/>
              </a:defRPr>
            </a:lvl1pPr>
            <a:lvl2pPr marL="457166" indent="0" algn="ctr">
              <a:buNone/>
              <a:defRPr sz="2000"/>
            </a:lvl2pPr>
            <a:lvl3pPr marL="914332" indent="0" algn="ctr">
              <a:buNone/>
              <a:defRPr sz="1800"/>
            </a:lvl3pPr>
            <a:lvl4pPr marL="1371498" indent="0" algn="ctr">
              <a:buNone/>
              <a:defRPr sz="1600"/>
            </a:lvl4pPr>
            <a:lvl5pPr marL="1828663" indent="0" algn="ctr">
              <a:buNone/>
              <a:defRPr sz="1600"/>
            </a:lvl5pPr>
            <a:lvl6pPr marL="2285829" indent="0" algn="ctr">
              <a:buNone/>
              <a:defRPr sz="1600"/>
            </a:lvl6pPr>
            <a:lvl7pPr marL="2742994" indent="0" algn="ctr">
              <a:buNone/>
              <a:defRPr sz="1600"/>
            </a:lvl7pPr>
            <a:lvl8pPr marL="3200160" indent="0" algn="ctr">
              <a:buNone/>
              <a:defRPr sz="1600"/>
            </a:lvl8pPr>
            <a:lvl9pPr marL="3657326" indent="0" algn="ctr">
              <a:buNone/>
              <a:defRPr sz="1600"/>
            </a:lvl9pPr>
          </a:lstStyle>
          <a:p>
            <a:r>
              <a:rPr lang="en-US" dirty="0"/>
              <a:t>Click to edit Master subtitle style</a:t>
            </a:r>
          </a:p>
        </p:txBody>
      </p:sp>
    </p:spTree>
    <p:extLst>
      <p:ext uri="{BB962C8B-B14F-4D97-AF65-F5344CB8AC3E}">
        <p14:creationId xmlns:p14="http://schemas.microsoft.com/office/powerpoint/2010/main" val="369463210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2_Team_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419EE63-8BC3-487D-9862-FE0161819CC5}"/>
              </a:ext>
            </a:extLst>
          </p:cNvPr>
          <p:cNvSpPr>
            <a:spLocks noGrp="1"/>
          </p:cNvSpPr>
          <p:nvPr>
            <p:ph type="pic" sz="quarter" idx="15"/>
          </p:nvPr>
        </p:nvSpPr>
        <p:spPr>
          <a:xfrm>
            <a:off x="6413426" y="685800"/>
            <a:ext cx="4033723" cy="5486400"/>
          </a:xfrm>
          <a:prstGeom prst="rect">
            <a:avLst/>
          </a:prstGeom>
        </p:spPr>
        <p:txBody>
          <a:bodyPr/>
          <a:lstStyle/>
          <a:p>
            <a:endParaRPr lang="en-US" dirty="0"/>
          </a:p>
        </p:txBody>
      </p:sp>
      <p:sp>
        <p:nvSpPr>
          <p:cNvPr id="22" name="Rectangle 21">
            <a:extLst>
              <a:ext uri="{FF2B5EF4-FFF2-40B4-BE49-F238E27FC236}">
                <a16:creationId xmlns:a16="http://schemas.microsoft.com/office/drawing/2014/main" id="{3F5924C9-0179-4B33-8BED-6504CD766CE4}"/>
              </a:ext>
            </a:extLst>
          </p:cNvPr>
          <p:cNvSpPr/>
          <p:nvPr userDrawn="1"/>
        </p:nvSpPr>
        <p:spPr>
          <a:xfrm>
            <a:off x="10447148" y="685800"/>
            <a:ext cx="246571" cy="5486400"/>
          </a:xfrm>
          <a:prstGeom prst="rect">
            <a:avLst/>
          </a:prstGeom>
          <a:solidFill>
            <a:srgbClr val="8C2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Gilroy Bold" panose="00000800000000000000" pitchFamily="50" charset="0"/>
            </a:endParaRP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2" y="1727881"/>
            <a:ext cx="2745905" cy="1284426"/>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23173972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aragraph_04">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367624" y="312309"/>
            <a:ext cx="6847127" cy="1216551"/>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2019631" y="1971923"/>
            <a:ext cx="10172369" cy="4886078"/>
          </a:xfrm>
          <a:prstGeom prst="rect">
            <a:avLst/>
          </a:prstGeom>
          <a:solidFill>
            <a:schemeClr val="bg1">
              <a:lumMod val="50000"/>
            </a:schemeClr>
          </a:solidFill>
        </p:spPr>
        <p:txBody>
          <a:bodyPr/>
          <a:lstStyle/>
          <a:p>
            <a:endParaRPr lang="en-US"/>
          </a:p>
        </p:txBody>
      </p:sp>
      <p:sp>
        <p:nvSpPr>
          <p:cNvPr id="3" name="Subtitle 2"/>
          <p:cNvSpPr>
            <a:spLocks noGrp="1"/>
          </p:cNvSpPr>
          <p:nvPr>
            <p:ph type="subTitle" idx="1"/>
          </p:nvPr>
        </p:nvSpPr>
        <p:spPr>
          <a:xfrm>
            <a:off x="7379999" y="5232669"/>
            <a:ext cx="4101684" cy="1313022"/>
          </a:xfrm>
          <a:prstGeom prst="rect">
            <a:avLst/>
          </a:prstGeom>
        </p:spPr>
        <p:txBody>
          <a:bodyPr/>
          <a:lstStyle>
            <a:lvl1pPr marL="0" indent="0" algn="l">
              <a:lnSpc>
                <a:spcPct val="150000"/>
              </a:lnSpc>
              <a:buNone/>
              <a:defRPr sz="1400" b="0" i="0">
                <a:solidFill>
                  <a:schemeClr val="tx1">
                    <a:lumMod val="75000"/>
                    <a:lumOff val="25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Tree>
    <p:extLst>
      <p:ext uri="{BB962C8B-B14F-4D97-AF65-F5344CB8AC3E}">
        <p14:creationId xmlns:p14="http://schemas.microsoft.com/office/powerpoint/2010/main" val="2612452850"/>
      </p:ext>
    </p:extLst>
  </p:cSld>
  <p:clrMapOvr>
    <a:masterClrMapping/>
  </p:clrMapOvr>
  <p:transition spd="med"/>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Opening_0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2E84673-6C7C-8141-ACF3-D2BAEDE20C58}"/>
              </a:ext>
            </a:extLst>
          </p:cNvPr>
          <p:cNvSpPr>
            <a:spLocks noGrp="1"/>
          </p:cNvSpPr>
          <p:nvPr>
            <p:ph type="pic" sz="quarter" idx="10"/>
          </p:nvPr>
        </p:nvSpPr>
        <p:spPr>
          <a:xfrm>
            <a:off x="0" y="0"/>
            <a:ext cx="6096000" cy="6858000"/>
          </a:xfrm>
          <a:prstGeom prst="rect">
            <a:avLst/>
          </a:prstGeom>
          <a:solidFill>
            <a:schemeClr val="bg1">
              <a:lumMod val="50000"/>
            </a:schemeClr>
          </a:solidFill>
        </p:spPr>
        <p:txBody>
          <a:bodyPr/>
          <a:lstStyle/>
          <a:p>
            <a:endParaRPr lang="en-US" dirty="0"/>
          </a:p>
        </p:txBody>
      </p:sp>
      <p:sp>
        <p:nvSpPr>
          <p:cNvPr id="3" name="Subtitle 2"/>
          <p:cNvSpPr>
            <a:spLocks noGrp="1"/>
          </p:cNvSpPr>
          <p:nvPr>
            <p:ph type="subTitle" idx="1"/>
          </p:nvPr>
        </p:nvSpPr>
        <p:spPr>
          <a:xfrm>
            <a:off x="7431304" y="3992434"/>
            <a:ext cx="3335337" cy="797775"/>
          </a:xfrm>
          <a:prstGeom prst="rect">
            <a:avLst/>
          </a:prstGeom>
        </p:spPr>
        <p:txBody>
          <a:bodyPr/>
          <a:lstStyle>
            <a:lvl1pPr marL="0" indent="0" algn="ctr">
              <a:lnSpc>
                <a:spcPct val="100000"/>
              </a:lnSpc>
              <a:buNone/>
              <a:defRPr sz="20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66" indent="0" algn="ctr">
              <a:buNone/>
              <a:defRPr sz="2000"/>
            </a:lvl2pPr>
            <a:lvl3pPr marL="914332" indent="0" algn="ctr">
              <a:buNone/>
              <a:defRPr sz="1800"/>
            </a:lvl3pPr>
            <a:lvl4pPr marL="1371498" indent="0" algn="ctr">
              <a:buNone/>
              <a:defRPr sz="1600"/>
            </a:lvl4pPr>
            <a:lvl5pPr marL="1828663" indent="0" algn="ctr">
              <a:buNone/>
              <a:defRPr sz="1600"/>
            </a:lvl5pPr>
            <a:lvl6pPr marL="2285829" indent="0" algn="ctr">
              <a:buNone/>
              <a:defRPr sz="1600"/>
            </a:lvl6pPr>
            <a:lvl7pPr marL="2742994" indent="0" algn="ctr">
              <a:buNone/>
              <a:defRPr sz="1600"/>
            </a:lvl7pPr>
            <a:lvl8pPr marL="3200160" indent="0" algn="ctr">
              <a:buNone/>
              <a:defRPr sz="1600"/>
            </a:lvl8pPr>
            <a:lvl9pPr marL="3657326" indent="0" algn="ctr">
              <a:buNone/>
              <a:defRPr sz="1600"/>
            </a:lvl9pPr>
          </a:lstStyle>
          <a:p>
            <a:r>
              <a:rPr lang="en-US" dirty="0"/>
              <a:t>Click to edit Master subtitle style</a:t>
            </a:r>
          </a:p>
        </p:txBody>
      </p:sp>
      <p:sp>
        <p:nvSpPr>
          <p:cNvPr id="5" name="Picture Placeholder 4">
            <a:extLst>
              <a:ext uri="{FF2B5EF4-FFF2-40B4-BE49-F238E27FC236}">
                <a16:creationId xmlns:a16="http://schemas.microsoft.com/office/drawing/2014/main" id="{0E2BA19A-717B-1C42-B04F-4AD584B5B92B}"/>
              </a:ext>
            </a:extLst>
          </p:cNvPr>
          <p:cNvSpPr>
            <a:spLocks noGrp="1"/>
          </p:cNvSpPr>
          <p:nvPr>
            <p:ph type="pic" sz="quarter" idx="11" hasCustomPrompt="1"/>
          </p:nvPr>
        </p:nvSpPr>
        <p:spPr>
          <a:xfrm>
            <a:off x="7431305" y="2104529"/>
            <a:ext cx="3335337" cy="1654119"/>
          </a:xfrm>
          <a:prstGeom prst="rect">
            <a:avLst/>
          </a:prstGeom>
          <a:noFill/>
        </p:spPr>
        <p:txBody>
          <a:bodyPr/>
          <a:lstStyle/>
          <a:p>
            <a:r>
              <a:rPr lang="en-US" dirty="0"/>
              <a:t>Your logo here</a:t>
            </a:r>
          </a:p>
        </p:txBody>
      </p:sp>
    </p:spTree>
    <p:extLst>
      <p:ext uri="{BB962C8B-B14F-4D97-AF65-F5344CB8AC3E}">
        <p14:creationId xmlns:p14="http://schemas.microsoft.com/office/powerpoint/2010/main" val="2467901898"/>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Opening_03">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2E84673-6C7C-8141-ACF3-D2BAEDE20C58}"/>
              </a:ext>
            </a:extLst>
          </p:cNvPr>
          <p:cNvSpPr>
            <a:spLocks noGrp="1"/>
          </p:cNvSpPr>
          <p:nvPr>
            <p:ph type="pic" sz="quarter" idx="10"/>
          </p:nvPr>
        </p:nvSpPr>
        <p:spPr>
          <a:xfrm>
            <a:off x="0" y="0"/>
            <a:ext cx="12192000" cy="4236720"/>
          </a:xfrm>
          <a:prstGeom prst="rect">
            <a:avLst/>
          </a:prstGeom>
          <a:solidFill>
            <a:schemeClr val="bg1">
              <a:lumMod val="50000"/>
            </a:schemeClr>
          </a:solidFill>
        </p:spPr>
        <p:txBody>
          <a:bodyPr/>
          <a:lstStyle/>
          <a:p>
            <a:endParaRPr lang="en-US" dirty="0"/>
          </a:p>
        </p:txBody>
      </p:sp>
      <p:sp>
        <p:nvSpPr>
          <p:cNvPr id="3" name="Subtitle 2"/>
          <p:cNvSpPr>
            <a:spLocks noGrp="1"/>
          </p:cNvSpPr>
          <p:nvPr>
            <p:ph type="subTitle" idx="1"/>
          </p:nvPr>
        </p:nvSpPr>
        <p:spPr>
          <a:xfrm>
            <a:off x="5783536" y="5413245"/>
            <a:ext cx="4986064" cy="382429"/>
          </a:xfrm>
          <a:prstGeom prst="rect">
            <a:avLst/>
          </a:prstGeom>
        </p:spPr>
        <p:txBody>
          <a:bodyPr/>
          <a:lstStyle>
            <a:lvl1pPr marL="0" indent="0" algn="l">
              <a:lnSpc>
                <a:spcPct val="100000"/>
              </a:lnSpc>
              <a:buNone/>
              <a:defRPr sz="20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66" indent="0" algn="ctr">
              <a:buNone/>
              <a:defRPr sz="2000"/>
            </a:lvl2pPr>
            <a:lvl3pPr marL="914332" indent="0" algn="ctr">
              <a:buNone/>
              <a:defRPr sz="1800"/>
            </a:lvl3pPr>
            <a:lvl4pPr marL="1371498" indent="0" algn="ctr">
              <a:buNone/>
              <a:defRPr sz="1600"/>
            </a:lvl4pPr>
            <a:lvl5pPr marL="1828663" indent="0" algn="ctr">
              <a:buNone/>
              <a:defRPr sz="1600"/>
            </a:lvl5pPr>
            <a:lvl6pPr marL="2285829" indent="0" algn="ctr">
              <a:buNone/>
              <a:defRPr sz="1600"/>
            </a:lvl6pPr>
            <a:lvl7pPr marL="2742994" indent="0" algn="ctr">
              <a:buNone/>
              <a:defRPr sz="1600"/>
            </a:lvl7pPr>
            <a:lvl8pPr marL="3200160" indent="0" algn="ctr">
              <a:buNone/>
              <a:defRPr sz="1600"/>
            </a:lvl8pPr>
            <a:lvl9pPr marL="3657326" indent="0" algn="ctr">
              <a:buNone/>
              <a:defRPr sz="1600"/>
            </a:lvl9pPr>
          </a:lstStyle>
          <a:p>
            <a:r>
              <a:rPr lang="en-US" dirty="0"/>
              <a:t>Click to edit Master subtitle style</a:t>
            </a:r>
          </a:p>
        </p:txBody>
      </p:sp>
      <p:sp>
        <p:nvSpPr>
          <p:cNvPr id="5" name="Picture Placeholder 4">
            <a:extLst>
              <a:ext uri="{FF2B5EF4-FFF2-40B4-BE49-F238E27FC236}">
                <a16:creationId xmlns:a16="http://schemas.microsoft.com/office/drawing/2014/main" id="{0E2BA19A-717B-1C42-B04F-4AD584B5B92B}"/>
              </a:ext>
            </a:extLst>
          </p:cNvPr>
          <p:cNvSpPr>
            <a:spLocks noGrp="1"/>
          </p:cNvSpPr>
          <p:nvPr>
            <p:ph type="pic" sz="quarter" idx="11" hasCustomPrompt="1"/>
          </p:nvPr>
        </p:nvSpPr>
        <p:spPr>
          <a:xfrm>
            <a:off x="852011" y="4777401"/>
            <a:ext cx="3335337" cy="1654119"/>
          </a:xfrm>
          <a:prstGeom prst="rect">
            <a:avLst/>
          </a:prstGeom>
          <a:noFill/>
        </p:spPr>
        <p:txBody>
          <a:bodyPr/>
          <a:lstStyle/>
          <a:p>
            <a:r>
              <a:rPr lang="en-US" dirty="0"/>
              <a:t>Your logo here</a:t>
            </a:r>
          </a:p>
        </p:txBody>
      </p:sp>
    </p:spTree>
    <p:extLst>
      <p:ext uri="{BB962C8B-B14F-4D97-AF65-F5344CB8AC3E}">
        <p14:creationId xmlns:p14="http://schemas.microsoft.com/office/powerpoint/2010/main" val="2204811397"/>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Paragraph_01">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852160" y="990600"/>
            <a:ext cx="5273040" cy="3672840"/>
          </a:xfrm>
          <a:prstGeom prst="rect">
            <a:avLst/>
          </a:prstGeom>
        </p:spPr>
        <p:txBody>
          <a:bodyPr/>
          <a:lstStyle>
            <a:lvl1pPr marL="0" indent="0" algn="l">
              <a:lnSpc>
                <a:spcPct val="150000"/>
              </a:lnSpc>
              <a:buNone/>
              <a:defRPr sz="16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66" indent="0" algn="ctr">
              <a:buNone/>
              <a:defRPr sz="2000"/>
            </a:lvl2pPr>
            <a:lvl3pPr marL="914332" indent="0" algn="ctr">
              <a:buNone/>
              <a:defRPr sz="1800"/>
            </a:lvl3pPr>
            <a:lvl4pPr marL="1371498" indent="0" algn="ctr">
              <a:buNone/>
              <a:defRPr sz="1600"/>
            </a:lvl4pPr>
            <a:lvl5pPr marL="1828663" indent="0" algn="ctr">
              <a:buNone/>
              <a:defRPr sz="1600"/>
            </a:lvl5pPr>
            <a:lvl6pPr marL="2285829" indent="0" algn="ctr">
              <a:buNone/>
              <a:defRPr sz="1600"/>
            </a:lvl6pPr>
            <a:lvl7pPr marL="2742994" indent="0" algn="ctr">
              <a:buNone/>
              <a:defRPr sz="1600"/>
            </a:lvl7pPr>
            <a:lvl8pPr marL="3200160" indent="0" algn="ctr">
              <a:buNone/>
              <a:defRPr sz="1600"/>
            </a:lvl8pPr>
            <a:lvl9pPr marL="3657326" indent="0" algn="ctr">
              <a:buNone/>
              <a:defRPr sz="1600"/>
            </a:lvl9pPr>
          </a:lstStyle>
          <a:p>
            <a:r>
              <a:rPr lang="en-US" dirty="0"/>
              <a:t>Click to edit Master subtitle style</a:t>
            </a: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976074" y="990600"/>
            <a:ext cx="4561126" cy="3672840"/>
          </a:xfrm>
          <a:prstGeom prst="rect">
            <a:avLst/>
          </a:prstGeom>
        </p:spPr>
        <p:txBody>
          <a:bodyPr/>
          <a:lstStyle>
            <a:lvl1pPr marL="0" indent="0" algn="l">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1388659640"/>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Paragraph_02">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69115" y="2608738"/>
            <a:ext cx="4834733" cy="1313022"/>
          </a:xfrm>
          <a:prstGeom prst="rect">
            <a:avLst/>
          </a:prstGeom>
        </p:spPr>
        <p:txBody>
          <a:bodyPr/>
          <a:lstStyle>
            <a:lvl1pPr marL="0" indent="0" algn="l">
              <a:lnSpc>
                <a:spcPct val="150000"/>
              </a:lnSpc>
              <a:buNone/>
              <a:defRPr sz="16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66" indent="0" algn="ctr">
              <a:buNone/>
              <a:defRPr sz="2000"/>
            </a:lvl2pPr>
            <a:lvl3pPr marL="914332" indent="0" algn="ctr">
              <a:buNone/>
              <a:defRPr sz="1800"/>
            </a:lvl3pPr>
            <a:lvl4pPr marL="1371498" indent="0" algn="ctr">
              <a:buNone/>
              <a:defRPr sz="1600"/>
            </a:lvl4pPr>
            <a:lvl5pPr marL="1828663" indent="0" algn="ctr">
              <a:buNone/>
              <a:defRPr sz="1600"/>
            </a:lvl5pPr>
            <a:lvl6pPr marL="2285829" indent="0" algn="ctr">
              <a:buNone/>
              <a:defRPr sz="1600"/>
            </a:lvl6pPr>
            <a:lvl7pPr marL="2742994" indent="0" algn="ctr">
              <a:buNone/>
              <a:defRPr sz="1600"/>
            </a:lvl7pPr>
            <a:lvl8pPr marL="3200160" indent="0" algn="ctr">
              <a:buNone/>
              <a:defRPr sz="1600"/>
            </a:lvl8pPr>
            <a:lvl9pPr marL="3657326" indent="0" algn="ctr">
              <a:buNone/>
              <a:defRPr sz="1600"/>
            </a:lvl9pPr>
          </a:lstStyle>
          <a:p>
            <a:r>
              <a:rPr lang="en-US" dirty="0"/>
              <a:t>Click to edit</a:t>
            </a: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169114" y="990601"/>
            <a:ext cx="6847127" cy="1437640"/>
          </a:xfrm>
          <a:prstGeom prst="rect">
            <a:avLst/>
          </a:prstGeom>
        </p:spPr>
        <p:txBody>
          <a:bodyPr/>
          <a:lstStyle>
            <a:lvl1pPr marL="0" indent="0" algn="l">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7" name="Text Placeholder 6">
            <a:extLst>
              <a:ext uri="{FF2B5EF4-FFF2-40B4-BE49-F238E27FC236}">
                <a16:creationId xmlns:a16="http://schemas.microsoft.com/office/drawing/2014/main" id="{A2748753-5A9D-2E49-9F5A-A1CDF39C2100}"/>
              </a:ext>
            </a:extLst>
          </p:cNvPr>
          <p:cNvSpPr>
            <a:spLocks noGrp="1"/>
          </p:cNvSpPr>
          <p:nvPr>
            <p:ph type="body" sz="quarter" idx="13"/>
          </p:nvPr>
        </p:nvSpPr>
        <p:spPr>
          <a:xfrm>
            <a:off x="6157279" y="2609057"/>
            <a:ext cx="4662487" cy="1312704"/>
          </a:xfrm>
          <a:prstGeom prst="rect">
            <a:avLst/>
          </a:prstGeom>
        </p:spPr>
        <p:txBody>
          <a:bodyPr/>
          <a:lstStyle>
            <a:lvl1pPr marL="0" indent="0">
              <a:lnSpc>
                <a:spcPct val="150000"/>
              </a:lnSpc>
              <a:buNone/>
              <a:defRPr sz="1600">
                <a:solidFill>
                  <a:schemeClr val="tx1">
                    <a:lumMod val="50000"/>
                    <a:lumOff val="50000"/>
                  </a:schemeClr>
                </a:solidFill>
                <a:latin typeface="Klinic Slab Book" pitchFamily="50" charset="0"/>
                <a:cs typeface="Klinic Slab Book" pitchFamily="50" charset="0"/>
              </a:defRPr>
            </a:lvl1pPr>
          </a:lstStyle>
          <a:p>
            <a:pPr lvl="0"/>
            <a:r>
              <a:rPr lang="en-US" dirty="0"/>
              <a:t>Click to edit</a:t>
            </a:r>
          </a:p>
        </p:txBody>
      </p:sp>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0" y="4338321"/>
            <a:ext cx="12192000" cy="2519680"/>
          </a:xfrm>
          <a:prstGeom prst="rect">
            <a:avLst/>
          </a:prstGeom>
          <a:solidFill>
            <a:schemeClr val="bg1">
              <a:lumMod val="50000"/>
            </a:schemeClr>
          </a:solidFill>
        </p:spPr>
        <p:txBody>
          <a:bodyPr/>
          <a:lstStyle/>
          <a:p>
            <a:endParaRPr lang="en-US" dirty="0"/>
          </a:p>
        </p:txBody>
      </p:sp>
    </p:spTree>
    <p:extLst>
      <p:ext uri="{BB962C8B-B14F-4D97-AF65-F5344CB8AC3E}">
        <p14:creationId xmlns:p14="http://schemas.microsoft.com/office/powerpoint/2010/main" val="1292956607"/>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Paragraph_03">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6096001" y="1830863"/>
            <a:ext cx="4834733" cy="1437640"/>
          </a:xfrm>
          <a:prstGeom prst="rect">
            <a:avLst/>
          </a:prstGeom>
        </p:spPr>
        <p:txBody>
          <a:bodyPr/>
          <a:lstStyle>
            <a:lvl1pPr marL="0" indent="0" algn="l">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7" name="Text Placeholder 6">
            <a:extLst>
              <a:ext uri="{FF2B5EF4-FFF2-40B4-BE49-F238E27FC236}">
                <a16:creationId xmlns:a16="http://schemas.microsoft.com/office/drawing/2014/main" id="{A2748753-5A9D-2E49-9F5A-A1CDF39C2100}"/>
              </a:ext>
            </a:extLst>
          </p:cNvPr>
          <p:cNvSpPr>
            <a:spLocks noGrp="1"/>
          </p:cNvSpPr>
          <p:nvPr>
            <p:ph type="body" sz="quarter" idx="13"/>
          </p:nvPr>
        </p:nvSpPr>
        <p:spPr>
          <a:xfrm>
            <a:off x="6096001" y="3428999"/>
            <a:ext cx="4834733" cy="1312704"/>
          </a:xfrm>
          <a:prstGeom prst="rect">
            <a:avLst/>
          </a:prstGeom>
        </p:spPr>
        <p:txBody>
          <a:bodyPr/>
          <a:lstStyle>
            <a:lvl1pPr marL="0" indent="0">
              <a:lnSpc>
                <a:spcPct val="150000"/>
              </a:lnSpc>
              <a:buNone/>
              <a:defRPr sz="1600">
                <a:solidFill>
                  <a:schemeClr val="tx1">
                    <a:lumMod val="50000"/>
                    <a:lumOff val="50000"/>
                  </a:schemeClr>
                </a:solidFill>
                <a:latin typeface="Klinic Slab Book" pitchFamily="50" charset="0"/>
                <a:cs typeface="Klinic Slab Book" pitchFamily="50" charset="0"/>
              </a:defRPr>
            </a:lvl1pPr>
          </a:lstStyle>
          <a:p>
            <a:pPr lvl="0"/>
            <a:r>
              <a:rPr lang="en-US" dirty="0"/>
              <a:t>Click to edit</a:t>
            </a:r>
          </a:p>
        </p:txBody>
      </p:sp>
      <p:sp>
        <p:nvSpPr>
          <p:cNvPr id="5" name="Picture Placeholder 4">
            <a:extLst>
              <a:ext uri="{FF2B5EF4-FFF2-40B4-BE49-F238E27FC236}">
                <a16:creationId xmlns:a16="http://schemas.microsoft.com/office/drawing/2014/main" id="{09A94360-3575-3F4A-8A9A-B0EAD4AF9F21}"/>
              </a:ext>
            </a:extLst>
          </p:cNvPr>
          <p:cNvSpPr>
            <a:spLocks noGrp="1"/>
          </p:cNvSpPr>
          <p:nvPr>
            <p:ph type="pic" sz="quarter" idx="14"/>
          </p:nvPr>
        </p:nvSpPr>
        <p:spPr>
          <a:xfrm>
            <a:off x="1" y="916954"/>
            <a:ext cx="5025613" cy="5025613"/>
          </a:xfrm>
          <a:prstGeom prst="diamond">
            <a:avLst/>
          </a:prstGeom>
          <a:solidFill>
            <a:schemeClr val="bg1">
              <a:lumMod val="65000"/>
            </a:schemeClr>
          </a:solidFill>
          <a:ln w="50800">
            <a:solidFill>
              <a:schemeClr val="bg1"/>
            </a:solidFill>
          </a:ln>
        </p:spPr>
        <p:txBody>
          <a:bodyPr/>
          <a:lstStyle/>
          <a:p>
            <a:endParaRPr lang="en-US" dirty="0"/>
          </a:p>
        </p:txBody>
      </p:sp>
    </p:spTree>
    <p:extLst>
      <p:ext uri="{BB962C8B-B14F-4D97-AF65-F5344CB8AC3E}">
        <p14:creationId xmlns:p14="http://schemas.microsoft.com/office/powerpoint/2010/main" val="3650915649"/>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Paragraph_04">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367625" y="312309"/>
            <a:ext cx="6847127" cy="1216551"/>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2019631" y="1971923"/>
            <a:ext cx="10172369" cy="4886078"/>
          </a:xfrm>
          <a:prstGeom prst="rect">
            <a:avLst/>
          </a:prstGeom>
          <a:solidFill>
            <a:schemeClr val="bg1">
              <a:lumMod val="50000"/>
            </a:schemeClr>
          </a:solidFill>
        </p:spPr>
        <p:txBody>
          <a:bodyPr/>
          <a:lstStyle/>
          <a:p>
            <a:endParaRPr lang="en-US" dirty="0"/>
          </a:p>
        </p:txBody>
      </p:sp>
      <p:sp>
        <p:nvSpPr>
          <p:cNvPr id="3" name="Subtitle 2"/>
          <p:cNvSpPr>
            <a:spLocks noGrp="1"/>
          </p:cNvSpPr>
          <p:nvPr>
            <p:ph type="subTitle" idx="1"/>
          </p:nvPr>
        </p:nvSpPr>
        <p:spPr>
          <a:xfrm>
            <a:off x="7379999" y="5232669"/>
            <a:ext cx="4101684" cy="1313022"/>
          </a:xfrm>
          <a:prstGeom prst="rect">
            <a:avLst/>
          </a:prstGeom>
        </p:spPr>
        <p:txBody>
          <a:bodyPr/>
          <a:lstStyle>
            <a:lvl1pPr marL="0" indent="0" algn="l">
              <a:lnSpc>
                <a:spcPct val="150000"/>
              </a:lnSpc>
              <a:buNone/>
              <a:defRPr sz="1400" b="0" i="0">
                <a:solidFill>
                  <a:schemeClr val="tx1">
                    <a:lumMod val="75000"/>
                    <a:lumOff val="25000"/>
                  </a:schemeClr>
                </a:solidFill>
                <a:latin typeface="Klinic Slab Book" pitchFamily="50" charset="0"/>
                <a:ea typeface="Open Sans" panose="020B0606030504020204" pitchFamily="34" charset="0"/>
                <a:cs typeface="Open Sans" panose="020B0606030504020204" pitchFamily="34" charset="0"/>
              </a:defRPr>
            </a:lvl1pPr>
            <a:lvl2pPr marL="457166" indent="0" algn="ctr">
              <a:buNone/>
              <a:defRPr sz="2000"/>
            </a:lvl2pPr>
            <a:lvl3pPr marL="914332" indent="0" algn="ctr">
              <a:buNone/>
              <a:defRPr sz="1800"/>
            </a:lvl3pPr>
            <a:lvl4pPr marL="1371498" indent="0" algn="ctr">
              <a:buNone/>
              <a:defRPr sz="1600"/>
            </a:lvl4pPr>
            <a:lvl5pPr marL="1828663" indent="0" algn="ctr">
              <a:buNone/>
              <a:defRPr sz="1600"/>
            </a:lvl5pPr>
            <a:lvl6pPr marL="2285829" indent="0" algn="ctr">
              <a:buNone/>
              <a:defRPr sz="1600"/>
            </a:lvl6pPr>
            <a:lvl7pPr marL="2742994" indent="0" algn="ctr">
              <a:buNone/>
              <a:defRPr sz="1600"/>
            </a:lvl7pPr>
            <a:lvl8pPr marL="3200160" indent="0" algn="ctr">
              <a:buNone/>
              <a:defRPr sz="1600"/>
            </a:lvl8pPr>
            <a:lvl9pPr marL="3657326" indent="0" algn="ctr">
              <a:buNone/>
              <a:defRPr sz="1600"/>
            </a:lvl9pPr>
          </a:lstStyle>
          <a:p>
            <a:r>
              <a:rPr lang="en-US" dirty="0"/>
              <a:t>Click to edit</a:t>
            </a:r>
          </a:p>
        </p:txBody>
      </p:sp>
    </p:spTree>
    <p:extLst>
      <p:ext uri="{BB962C8B-B14F-4D97-AF65-F5344CB8AC3E}">
        <p14:creationId xmlns:p14="http://schemas.microsoft.com/office/powerpoint/2010/main" val="3732005561"/>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Paragraph_05">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8444286" y="312309"/>
            <a:ext cx="3037399" cy="1347304"/>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1" y="1399431"/>
            <a:ext cx="8214751" cy="5458571"/>
          </a:xfrm>
          <a:prstGeom prst="rect">
            <a:avLst/>
          </a:prstGeom>
          <a:solidFill>
            <a:schemeClr val="bg1">
              <a:lumMod val="50000"/>
            </a:schemeClr>
          </a:solidFill>
        </p:spPr>
        <p:txBody>
          <a:bodyPr/>
          <a:lstStyle/>
          <a:p>
            <a:endParaRPr lang="en-US" dirty="0"/>
          </a:p>
        </p:txBody>
      </p:sp>
      <p:sp>
        <p:nvSpPr>
          <p:cNvPr id="3" name="Subtitle 2"/>
          <p:cNvSpPr>
            <a:spLocks noGrp="1"/>
          </p:cNvSpPr>
          <p:nvPr>
            <p:ph type="subTitle" idx="1"/>
          </p:nvPr>
        </p:nvSpPr>
        <p:spPr>
          <a:xfrm>
            <a:off x="6096001" y="3888189"/>
            <a:ext cx="5385683" cy="2657503"/>
          </a:xfrm>
          <a:prstGeom prst="rect">
            <a:avLst/>
          </a:prstGeom>
        </p:spPr>
        <p:txBody>
          <a:bodyPr/>
          <a:lstStyle>
            <a:lvl1pPr marL="0" indent="0" algn="l">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66" indent="0" algn="ctr">
              <a:buNone/>
              <a:defRPr sz="2000"/>
            </a:lvl2pPr>
            <a:lvl3pPr marL="914332" indent="0" algn="ctr">
              <a:buNone/>
              <a:defRPr sz="1800"/>
            </a:lvl3pPr>
            <a:lvl4pPr marL="1371498" indent="0" algn="ctr">
              <a:buNone/>
              <a:defRPr sz="1600"/>
            </a:lvl4pPr>
            <a:lvl5pPr marL="1828663" indent="0" algn="ctr">
              <a:buNone/>
              <a:defRPr sz="1600"/>
            </a:lvl5pPr>
            <a:lvl6pPr marL="2285829" indent="0" algn="ctr">
              <a:buNone/>
              <a:defRPr sz="1600"/>
            </a:lvl6pPr>
            <a:lvl7pPr marL="2742994" indent="0" algn="ctr">
              <a:buNone/>
              <a:defRPr sz="1600"/>
            </a:lvl7pPr>
            <a:lvl8pPr marL="3200160" indent="0" algn="ctr">
              <a:buNone/>
              <a:defRPr sz="1600"/>
            </a:lvl8pPr>
            <a:lvl9pPr marL="3657326" indent="0" algn="ctr">
              <a:buNone/>
              <a:defRPr sz="1600"/>
            </a:lvl9pPr>
          </a:lstStyle>
          <a:p>
            <a:r>
              <a:rPr lang="en-US" dirty="0"/>
              <a:t>Click to edit</a:t>
            </a:r>
          </a:p>
        </p:txBody>
      </p:sp>
    </p:spTree>
    <p:extLst>
      <p:ext uri="{BB962C8B-B14F-4D97-AF65-F5344CB8AC3E}">
        <p14:creationId xmlns:p14="http://schemas.microsoft.com/office/powerpoint/2010/main" val="3540208532"/>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Paragraph_06">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995517" y="370697"/>
            <a:ext cx="10200967" cy="1310619"/>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3" name="Picture Placeholder 12">
            <a:extLst>
              <a:ext uri="{FF2B5EF4-FFF2-40B4-BE49-F238E27FC236}">
                <a16:creationId xmlns:a16="http://schemas.microsoft.com/office/drawing/2014/main" id="{3382704D-99F1-584D-A5CE-6881DACCC173}"/>
              </a:ext>
            </a:extLst>
          </p:cNvPr>
          <p:cNvSpPr>
            <a:spLocks noGrp="1"/>
          </p:cNvSpPr>
          <p:nvPr>
            <p:ph type="pic" sz="quarter" idx="14"/>
          </p:nvPr>
        </p:nvSpPr>
        <p:spPr>
          <a:xfrm>
            <a:off x="0" y="4572001"/>
            <a:ext cx="12192000" cy="2286001"/>
          </a:xfrm>
          <a:custGeom>
            <a:avLst/>
            <a:gdLst>
              <a:gd name="connsiteX0" fmla="*/ 0 w 12192000"/>
              <a:gd name="connsiteY0" fmla="*/ 2115364 h 2286001"/>
              <a:gd name="connsiteX1" fmla="*/ 12192000 w 12192000"/>
              <a:gd name="connsiteY1" fmla="*/ 2115364 h 2286001"/>
              <a:gd name="connsiteX2" fmla="*/ 12192000 w 12192000"/>
              <a:gd name="connsiteY2" fmla="*/ 2286001 h 2286001"/>
              <a:gd name="connsiteX3" fmla="*/ 0 w 12192000"/>
              <a:gd name="connsiteY3" fmla="*/ 2286001 h 2286001"/>
              <a:gd name="connsiteX4" fmla="*/ 0 w 12192000"/>
              <a:gd name="connsiteY4" fmla="*/ 1935790 h 2286001"/>
              <a:gd name="connsiteX5" fmla="*/ 12192000 w 12192000"/>
              <a:gd name="connsiteY5" fmla="*/ 1935790 h 2286001"/>
              <a:gd name="connsiteX6" fmla="*/ 12192000 w 12192000"/>
              <a:gd name="connsiteY6" fmla="*/ 1973691 h 2286001"/>
              <a:gd name="connsiteX7" fmla="*/ 0 w 12192000"/>
              <a:gd name="connsiteY7" fmla="*/ 1973691 h 2286001"/>
              <a:gd name="connsiteX8" fmla="*/ 0 w 12192000"/>
              <a:gd name="connsiteY8" fmla="*/ 0 h 2286001"/>
              <a:gd name="connsiteX9" fmla="*/ 12192000 w 12192000"/>
              <a:gd name="connsiteY9" fmla="*/ 0 h 2286001"/>
              <a:gd name="connsiteX10" fmla="*/ 12192000 w 12192000"/>
              <a:gd name="connsiteY10" fmla="*/ 1890071 h 2286001"/>
              <a:gd name="connsiteX11" fmla="*/ 0 w 12192000"/>
              <a:gd name="connsiteY11" fmla="*/ 1890071 h 228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2286001">
                <a:moveTo>
                  <a:pt x="0" y="2115364"/>
                </a:moveTo>
                <a:lnTo>
                  <a:pt x="12192000" y="2115364"/>
                </a:lnTo>
                <a:lnTo>
                  <a:pt x="12192000" y="2286001"/>
                </a:lnTo>
                <a:lnTo>
                  <a:pt x="0" y="2286001"/>
                </a:lnTo>
                <a:close/>
                <a:moveTo>
                  <a:pt x="0" y="1935790"/>
                </a:moveTo>
                <a:lnTo>
                  <a:pt x="12192000" y="1935790"/>
                </a:lnTo>
                <a:lnTo>
                  <a:pt x="12192000" y="1973691"/>
                </a:lnTo>
                <a:lnTo>
                  <a:pt x="0" y="1973691"/>
                </a:lnTo>
                <a:close/>
                <a:moveTo>
                  <a:pt x="0" y="0"/>
                </a:moveTo>
                <a:lnTo>
                  <a:pt x="12192000" y="0"/>
                </a:lnTo>
                <a:lnTo>
                  <a:pt x="12192000" y="1890071"/>
                </a:lnTo>
                <a:lnTo>
                  <a:pt x="0" y="1890071"/>
                </a:lnTo>
                <a:close/>
              </a:path>
            </a:pathLst>
          </a:custGeom>
          <a:solidFill>
            <a:schemeClr val="bg1">
              <a:lumMod val="50000"/>
            </a:schemeClr>
          </a:solidFill>
        </p:spPr>
        <p:txBody>
          <a:bodyPr wrap="square">
            <a:noAutofit/>
          </a:bodyPr>
          <a:lstStyle/>
          <a:p>
            <a:endParaRPr lang="en-US" dirty="0"/>
          </a:p>
        </p:txBody>
      </p:sp>
      <p:sp>
        <p:nvSpPr>
          <p:cNvPr id="3" name="Subtitle 2"/>
          <p:cNvSpPr>
            <a:spLocks noGrp="1"/>
          </p:cNvSpPr>
          <p:nvPr>
            <p:ph type="subTitle" idx="1"/>
          </p:nvPr>
        </p:nvSpPr>
        <p:spPr>
          <a:xfrm>
            <a:off x="1007809" y="1847927"/>
            <a:ext cx="4736688" cy="2364523"/>
          </a:xfrm>
          <a:prstGeom prst="rect">
            <a:avLst/>
          </a:prstGeom>
        </p:spPr>
        <p:txBody>
          <a:bodyPr/>
          <a:lstStyle>
            <a:lvl1pPr marL="0" indent="0" algn="l">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66" indent="0" algn="ctr">
              <a:buNone/>
              <a:defRPr sz="2000"/>
            </a:lvl2pPr>
            <a:lvl3pPr marL="914332" indent="0" algn="ctr">
              <a:buNone/>
              <a:defRPr sz="1800"/>
            </a:lvl3pPr>
            <a:lvl4pPr marL="1371498" indent="0" algn="ctr">
              <a:buNone/>
              <a:defRPr sz="1600"/>
            </a:lvl4pPr>
            <a:lvl5pPr marL="1828663" indent="0" algn="ctr">
              <a:buNone/>
              <a:defRPr sz="1600"/>
            </a:lvl5pPr>
            <a:lvl6pPr marL="2285829" indent="0" algn="ctr">
              <a:buNone/>
              <a:defRPr sz="1600"/>
            </a:lvl6pPr>
            <a:lvl7pPr marL="2742994" indent="0" algn="ctr">
              <a:buNone/>
              <a:defRPr sz="1600"/>
            </a:lvl7pPr>
            <a:lvl8pPr marL="3200160" indent="0" algn="ctr">
              <a:buNone/>
              <a:defRPr sz="1600"/>
            </a:lvl8pPr>
            <a:lvl9pPr marL="3657326" indent="0" algn="ctr">
              <a:buNone/>
              <a:defRPr sz="1600"/>
            </a:lvl9pPr>
          </a:lstStyle>
          <a:p>
            <a:r>
              <a:rPr lang="en-US" dirty="0"/>
              <a:t>Click to edit</a:t>
            </a:r>
          </a:p>
        </p:txBody>
      </p:sp>
      <p:sp>
        <p:nvSpPr>
          <p:cNvPr id="16" name="Text Placeholder 14">
            <a:extLst>
              <a:ext uri="{FF2B5EF4-FFF2-40B4-BE49-F238E27FC236}">
                <a16:creationId xmlns:a16="http://schemas.microsoft.com/office/drawing/2014/main" id="{0C48034D-B076-164A-9AED-AF57C078D4A7}"/>
              </a:ext>
            </a:extLst>
          </p:cNvPr>
          <p:cNvSpPr>
            <a:spLocks noGrp="1"/>
          </p:cNvSpPr>
          <p:nvPr>
            <p:ph type="body" sz="quarter" idx="16"/>
          </p:nvPr>
        </p:nvSpPr>
        <p:spPr>
          <a:xfrm>
            <a:off x="6447501" y="1847927"/>
            <a:ext cx="4736688" cy="2382837"/>
          </a:xfrm>
          <a:prstGeom prst="rect">
            <a:avLst/>
          </a:prstGeom>
        </p:spPr>
        <p:txBody>
          <a:bodyPr/>
          <a:lstStyle>
            <a:lvl1pPr marL="0" indent="0">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a:lnSpc>
                <a:spcPct val="150000"/>
              </a:lnSpc>
              <a:defRPr sz="1400" b="0" i="0">
                <a:latin typeface="Open Sans" panose="020B0606030504020204" pitchFamily="34" charset="0"/>
                <a:ea typeface="Open Sans" panose="020B0606030504020204" pitchFamily="34" charset="0"/>
                <a:cs typeface="Open Sans" panose="020B0606030504020204" pitchFamily="34" charset="0"/>
              </a:defRPr>
            </a:lvl2pPr>
            <a:lvl3pPr>
              <a:lnSpc>
                <a:spcPct val="150000"/>
              </a:lnSpc>
              <a:defRPr sz="1400" b="0" i="0">
                <a:latin typeface="Open Sans" panose="020B0606030504020204" pitchFamily="34" charset="0"/>
                <a:ea typeface="Open Sans" panose="020B0606030504020204" pitchFamily="34" charset="0"/>
                <a:cs typeface="Open Sans" panose="020B0606030504020204" pitchFamily="34" charset="0"/>
              </a:defRPr>
            </a:lvl3pPr>
            <a:lvl4pPr>
              <a:lnSpc>
                <a:spcPct val="150000"/>
              </a:lnSpc>
              <a:defRPr sz="1400" b="0" i="0">
                <a:latin typeface="Open Sans" panose="020B0606030504020204" pitchFamily="34" charset="0"/>
                <a:ea typeface="Open Sans" panose="020B0606030504020204" pitchFamily="34" charset="0"/>
                <a:cs typeface="Open Sans" panose="020B0606030504020204" pitchFamily="34" charset="0"/>
              </a:defRPr>
            </a:lvl4pPr>
            <a:lvl5pPr>
              <a:lnSpc>
                <a:spcPct val="150000"/>
              </a:lnSpc>
              <a:defRPr sz="1400"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a:t>
            </a:r>
          </a:p>
        </p:txBody>
      </p:sp>
    </p:spTree>
    <p:extLst>
      <p:ext uri="{BB962C8B-B14F-4D97-AF65-F5344CB8AC3E}">
        <p14:creationId xmlns:p14="http://schemas.microsoft.com/office/powerpoint/2010/main" val="517184123"/>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Paragraph_08">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4690533" y="1"/>
            <a:ext cx="2946400" cy="5731932"/>
          </a:xfrm>
          <a:prstGeom prst="rect">
            <a:avLst/>
          </a:prstGeom>
          <a:solidFill>
            <a:schemeClr val="bg1">
              <a:lumMod val="50000"/>
            </a:schemeClr>
          </a:solidFill>
        </p:spPr>
        <p:txBody>
          <a:bodyPr/>
          <a:lstStyle/>
          <a:p>
            <a:endParaRPr lang="en-US" dirty="0"/>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864080" y="5995118"/>
            <a:ext cx="10488710" cy="540707"/>
          </a:xfrm>
          <a:prstGeom prst="rect">
            <a:avLst/>
          </a:prstGeom>
        </p:spPr>
        <p:txBody>
          <a:bodyPr/>
          <a:lstStyle>
            <a:lvl1pPr marL="0" indent="0" algn="ctr">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864081" y="670845"/>
            <a:ext cx="3360787" cy="4390244"/>
          </a:xfrm>
          <a:prstGeom prst="rect">
            <a:avLst/>
          </a:prstGeom>
        </p:spPr>
        <p:txBody>
          <a:bodyPr/>
          <a:lstStyle>
            <a:lvl1pPr marL="0" indent="0" algn="l">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66" indent="0" algn="ctr">
              <a:buNone/>
              <a:defRPr sz="2000"/>
            </a:lvl2pPr>
            <a:lvl3pPr marL="914332" indent="0" algn="ctr">
              <a:buNone/>
              <a:defRPr sz="1800"/>
            </a:lvl3pPr>
            <a:lvl4pPr marL="1371498" indent="0" algn="ctr">
              <a:buNone/>
              <a:defRPr sz="1600"/>
            </a:lvl4pPr>
            <a:lvl5pPr marL="1828663" indent="0" algn="ctr">
              <a:buNone/>
              <a:defRPr sz="1600"/>
            </a:lvl5pPr>
            <a:lvl6pPr marL="2285829" indent="0" algn="ctr">
              <a:buNone/>
              <a:defRPr sz="1600"/>
            </a:lvl6pPr>
            <a:lvl7pPr marL="2742994" indent="0" algn="ctr">
              <a:buNone/>
              <a:defRPr sz="1600"/>
            </a:lvl7pPr>
            <a:lvl8pPr marL="3200160" indent="0" algn="ctr">
              <a:buNone/>
              <a:defRPr sz="1600"/>
            </a:lvl8pPr>
            <a:lvl9pPr marL="3657326" indent="0" algn="ctr">
              <a:buNone/>
              <a:defRPr sz="1600"/>
            </a:lvl9pPr>
          </a:lstStyle>
          <a:p>
            <a:r>
              <a:rPr lang="en-US" dirty="0"/>
              <a:t>Click to edit</a:t>
            </a:r>
          </a:p>
        </p:txBody>
      </p:sp>
      <p:sp>
        <p:nvSpPr>
          <p:cNvPr id="8" name="Text Placeholder 7">
            <a:extLst>
              <a:ext uri="{FF2B5EF4-FFF2-40B4-BE49-F238E27FC236}">
                <a16:creationId xmlns:a16="http://schemas.microsoft.com/office/drawing/2014/main" id="{120AD5BA-56A1-FA44-B6CD-10292EF005B0}"/>
              </a:ext>
            </a:extLst>
          </p:cNvPr>
          <p:cNvSpPr>
            <a:spLocks noGrp="1"/>
          </p:cNvSpPr>
          <p:nvPr>
            <p:ph type="body" sz="quarter" idx="15"/>
          </p:nvPr>
        </p:nvSpPr>
        <p:spPr>
          <a:xfrm>
            <a:off x="7992002" y="681819"/>
            <a:ext cx="3360788" cy="4390244"/>
          </a:xfrm>
          <a:prstGeom prst="rect">
            <a:avLst/>
          </a:prstGeom>
        </p:spPr>
        <p:txBody>
          <a:bodyPr/>
          <a:lstStyle>
            <a:lvl1pPr marL="0" indent="0">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744752601"/>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Journey_0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2532015" y="592529"/>
            <a:ext cx="7127971" cy="542004"/>
          </a:xfrm>
          <a:prstGeom prst="rect">
            <a:avLst/>
          </a:prstGeom>
        </p:spPr>
        <p:txBody>
          <a:bodyPr/>
          <a:lstStyle>
            <a:lvl1pPr marL="0" indent="0" algn="ctr">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6" name="Text Placeholder 5">
            <a:extLst>
              <a:ext uri="{FF2B5EF4-FFF2-40B4-BE49-F238E27FC236}">
                <a16:creationId xmlns:a16="http://schemas.microsoft.com/office/drawing/2014/main" id="{06A4A83F-D177-F94F-9762-B99A1339B9AD}"/>
              </a:ext>
            </a:extLst>
          </p:cNvPr>
          <p:cNvSpPr>
            <a:spLocks noGrp="1"/>
          </p:cNvSpPr>
          <p:nvPr>
            <p:ph type="body" sz="quarter" idx="13"/>
          </p:nvPr>
        </p:nvSpPr>
        <p:spPr>
          <a:xfrm>
            <a:off x="2532015" y="2053172"/>
            <a:ext cx="3129360"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2532015" y="2468037"/>
            <a:ext cx="3129360"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4" name="Text Placeholder 5">
            <a:extLst>
              <a:ext uri="{FF2B5EF4-FFF2-40B4-BE49-F238E27FC236}">
                <a16:creationId xmlns:a16="http://schemas.microsoft.com/office/drawing/2014/main" id="{08ECCFA4-4AAF-FF46-8784-3EFAE36742C9}"/>
              </a:ext>
            </a:extLst>
          </p:cNvPr>
          <p:cNvSpPr>
            <a:spLocks noGrp="1"/>
          </p:cNvSpPr>
          <p:nvPr>
            <p:ph type="body" sz="quarter" idx="17"/>
          </p:nvPr>
        </p:nvSpPr>
        <p:spPr>
          <a:xfrm>
            <a:off x="6551501" y="4453468"/>
            <a:ext cx="3108485"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6551501" y="4868333"/>
            <a:ext cx="310848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9" name="Text Placeholder 5">
            <a:extLst>
              <a:ext uri="{FF2B5EF4-FFF2-40B4-BE49-F238E27FC236}">
                <a16:creationId xmlns:a16="http://schemas.microsoft.com/office/drawing/2014/main" id="{D7EDA688-53B0-7949-84FA-B4CB5EA4F641}"/>
              </a:ext>
            </a:extLst>
          </p:cNvPr>
          <p:cNvSpPr>
            <a:spLocks noGrp="1"/>
          </p:cNvSpPr>
          <p:nvPr>
            <p:ph type="body" sz="quarter" idx="21"/>
          </p:nvPr>
        </p:nvSpPr>
        <p:spPr>
          <a:xfrm>
            <a:off x="2532015" y="1706039"/>
            <a:ext cx="3129360"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6551499" y="4106335"/>
            <a:ext cx="3108487"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901884048"/>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aragraph_05">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8444285" y="312309"/>
            <a:ext cx="3037399" cy="1347304"/>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0" y="1399430"/>
            <a:ext cx="8214751" cy="5458571"/>
          </a:xfrm>
          <a:prstGeom prst="rect">
            <a:avLst/>
          </a:prstGeom>
          <a:solidFill>
            <a:schemeClr val="bg1">
              <a:lumMod val="50000"/>
            </a:schemeClr>
          </a:solidFill>
        </p:spPr>
        <p:txBody>
          <a:bodyPr/>
          <a:lstStyle/>
          <a:p>
            <a:endParaRPr lang="en-US"/>
          </a:p>
        </p:txBody>
      </p:sp>
      <p:sp>
        <p:nvSpPr>
          <p:cNvPr id="3" name="Subtitle 2"/>
          <p:cNvSpPr>
            <a:spLocks noGrp="1"/>
          </p:cNvSpPr>
          <p:nvPr>
            <p:ph type="subTitle" idx="1"/>
          </p:nvPr>
        </p:nvSpPr>
        <p:spPr>
          <a:xfrm>
            <a:off x="6096000" y="3888188"/>
            <a:ext cx="5385683" cy="2657503"/>
          </a:xfrm>
          <a:prstGeom prst="rect">
            <a:avLst/>
          </a:prstGeom>
        </p:spPr>
        <p:txBody>
          <a:bodyPr/>
          <a:lstStyle>
            <a:lvl1pPr marL="0" indent="0" algn="l">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Tree>
    <p:extLst>
      <p:ext uri="{BB962C8B-B14F-4D97-AF65-F5344CB8AC3E}">
        <p14:creationId xmlns:p14="http://schemas.microsoft.com/office/powerpoint/2010/main" val="4282757036"/>
      </p:ext>
    </p:extLst>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Our_Values_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0" y="0"/>
            <a:ext cx="12192000" cy="6858000"/>
          </a:xfrm>
          <a:prstGeom prst="rect">
            <a:avLst/>
          </a:prstGeom>
          <a:solidFill>
            <a:schemeClr val="bg1">
              <a:lumMod val="50000"/>
            </a:schemeClr>
          </a:solidFill>
        </p:spPr>
        <p:txBody>
          <a:bodyPr/>
          <a:lstStyle/>
          <a:p>
            <a:endParaRPr lang="en-US" dirty="0"/>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845153" y="1371600"/>
            <a:ext cx="10501694" cy="957944"/>
          </a:xfrm>
          <a:prstGeom prst="rect">
            <a:avLst/>
          </a:prstGeom>
        </p:spPr>
        <p:txBody>
          <a:bodyPr/>
          <a:lstStyle>
            <a:lvl1pPr marL="0" indent="0" algn="ctr">
              <a:lnSpc>
                <a:spcPct val="100000"/>
              </a:lnSpc>
              <a:buNone/>
              <a:defRPr sz="72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6" name="Text Placeholder 5">
            <a:extLst>
              <a:ext uri="{FF2B5EF4-FFF2-40B4-BE49-F238E27FC236}">
                <a16:creationId xmlns:a16="http://schemas.microsoft.com/office/drawing/2014/main" id="{AACC5E69-2B0F-BB4F-9C3F-4579A2D1D0BF}"/>
              </a:ext>
            </a:extLst>
          </p:cNvPr>
          <p:cNvSpPr>
            <a:spLocks noGrp="1"/>
          </p:cNvSpPr>
          <p:nvPr>
            <p:ph type="body" sz="quarter" idx="23"/>
          </p:nvPr>
        </p:nvSpPr>
        <p:spPr>
          <a:xfrm>
            <a:off x="845153" y="3909182"/>
            <a:ext cx="3005186"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7" name="Text Placeholder 5">
            <a:extLst>
              <a:ext uri="{FF2B5EF4-FFF2-40B4-BE49-F238E27FC236}">
                <a16:creationId xmlns:a16="http://schemas.microsoft.com/office/drawing/2014/main" id="{D9977805-FEC8-B745-9D4F-B88465724378}"/>
              </a:ext>
            </a:extLst>
          </p:cNvPr>
          <p:cNvSpPr>
            <a:spLocks noGrp="1"/>
          </p:cNvSpPr>
          <p:nvPr>
            <p:ph type="body" sz="quarter" idx="25"/>
          </p:nvPr>
        </p:nvSpPr>
        <p:spPr>
          <a:xfrm>
            <a:off x="4591412" y="3909182"/>
            <a:ext cx="3005186"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3142A099-07BB-654F-9E18-63C5DA7D801C}"/>
              </a:ext>
            </a:extLst>
          </p:cNvPr>
          <p:cNvSpPr>
            <a:spLocks noGrp="1"/>
          </p:cNvSpPr>
          <p:nvPr>
            <p:ph type="body" sz="quarter" idx="27"/>
          </p:nvPr>
        </p:nvSpPr>
        <p:spPr>
          <a:xfrm>
            <a:off x="8341663" y="3909182"/>
            <a:ext cx="3005184"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9" name="Text Placeholder 5">
            <a:extLst>
              <a:ext uri="{FF2B5EF4-FFF2-40B4-BE49-F238E27FC236}">
                <a16:creationId xmlns:a16="http://schemas.microsoft.com/office/drawing/2014/main" id="{2892348E-44EB-734C-BEB9-F0EBDFB115D3}"/>
              </a:ext>
            </a:extLst>
          </p:cNvPr>
          <p:cNvSpPr>
            <a:spLocks noGrp="1"/>
          </p:cNvSpPr>
          <p:nvPr>
            <p:ph type="body" sz="quarter" idx="29"/>
          </p:nvPr>
        </p:nvSpPr>
        <p:spPr>
          <a:xfrm>
            <a:off x="845153" y="4932439"/>
            <a:ext cx="3005186"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10" name="Text Placeholder 5">
            <a:extLst>
              <a:ext uri="{FF2B5EF4-FFF2-40B4-BE49-F238E27FC236}">
                <a16:creationId xmlns:a16="http://schemas.microsoft.com/office/drawing/2014/main" id="{4E9215AF-39EB-3A4D-941F-743C0162EFDB}"/>
              </a:ext>
            </a:extLst>
          </p:cNvPr>
          <p:cNvSpPr>
            <a:spLocks noGrp="1"/>
          </p:cNvSpPr>
          <p:nvPr>
            <p:ph type="body" sz="quarter" idx="30"/>
          </p:nvPr>
        </p:nvSpPr>
        <p:spPr>
          <a:xfrm>
            <a:off x="4591412" y="4932439"/>
            <a:ext cx="3005186"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11" name="Text Placeholder 5">
            <a:extLst>
              <a:ext uri="{FF2B5EF4-FFF2-40B4-BE49-F238E27FC236}">
                <a16:creationId xmlns:a16="http://schemas.microsoft.com/office/drawing/2014/main" id="{ABF16C32-5E81-5447-85CB-BD4F9DF8E8BF}"/>
              </a:ext>
            </a:extLst>
          </p:cNvPr>
          <p:cNvSpPr>
            <a:spLocks noGrp="1"/>
          </p:cNvSpPr>
          <p:nvPr>
            <p:ph type="body" sz="quarter" idx="31"/>
          </p:nvPr>
        </p:nvSpPr>
        <p:spPr>
          <a:xfrm>
            <a:off x="8341663" y="4932439"/>
            <a:ext cx="3005184"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4158404350"/>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eam_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3994237" y="0"/>
            <a:ext cx="2179791" cy="3021178"/>
          </a:xfrm>
          <a:prstGeom prst="rect">
            <a:avLst/>
          </a:prstGeom>
          <a:solidFill>
            <a:schemeClr val="bg1">
              <a:lumMod val="50000"/>
            </a:schemeClr>
          </a:solidFill>
        </p:spPr>
        <p:txBody>
          <a:bodyPr/>
          <a:lstStyle/>
          <a:p>
            <a:endParaRPr lang="en-US" dirty="0"/>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2" y="2191513"/>
            <a:ext cx="2745905" cy="1284426"/>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597141" y="3569481"/>
            <a:ext cx="2745905" cy="1346199"/>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5609500" y="2499529"/>
            <a:ext cx="1997652" cy="216561"/>
          </a:xfrm>
          <a:prstGeom prst="rect">
            <a:avLst/>
          </a:prstGeom>
        </p:spPr>
        <p:txBody>
          <a:bodyPr/>
          <a:lstStyle>
            <a:lvl1pPr marL="0" indent="0">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5609498" y="2215017"/>
            <a:ext cx="1997654" cy="25501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23" name="Picture Placeholder 4">
            <a:extLst>
              <a:ext uri="{FF2B5EF4-FFF2-40B4-BE49-F238E27FC236}">
                <a16:creationId xmlns:a16="http://schemas.microsoft.com/office/drawing/2014/main" id="{57C788BA-402C-DF49-9125-D0834E57B71F}"/>
              </a:ext>
            </a:extLst>
          </p:cNvPr>
          <p:cNvSpPr>
            <a:spLocks noGrp="1"/>
          </p:cNvSpPr>
          <p:nvPr>
            <p:ph type="pic" sz="quarter" idx="33"/>
          </p:nvPr>
        </p:nvSpPr>
        <p:spPr>
          <a:xfrm>
            <a:off x="8132518" y="0"/>
            <a:ext cx="2179791" cy="3021178"/>
          </a:xfrm>
          <a:prstGeom prst="rect">
            <a:avLst/>
          </a:prstGeom>
          <a:solidFill>
            <a:schemeClr val="bg1">
              <a:lumMod val="50000"/>
            </a:schemeClr>
          </a:solidFill>
        </p:spPr>
        <p:txBody>
          <a:bodyPr/>
          <a:lstStyle/>
          <a:p>
            <a:endParaRPr lang="en-US" dirty="0"/>
          </a:p>
        </p:txBody>
      </p:sp>
      <p:sp>
        <p:nvSpPr>
          <p:cNvPr id="27" name="Picture Placeholder 4">
            <a:extLst>
              <a:ext uri="{FF2B5EF4-FFF2-40B4-BE49-F238E27FC236}">
                <a16:creationId xmlns:a16="http://schemas.microsoft.com/office/drawing/2014/main" id="{693E367C-A9B6-0D4C-A8EE-FC6DEAD41EC5}"/>
              </a:ext>
            </a:extLst>
          </p:cNvPr>
          <p:cNvSpPr>
            <a:spLocks noGrp="1"/>
          </p:cNvSpPr>
          <p:nvPr>
            <p:ph type="pic" sz="quarter" idx="37"/>
          </p:nvPr>
        </p:nvSpPr>
        <p:spPr>
          <a:xfrm>
            <a:off x="3994237" y="3836822"/>
            <a:ext cx="2179791" cy="3021178"/>
          </a:xfrm>
          <a:prstGeom prst="rect">
            <a:avLst/>
          </a:prstGeom>
          <a:solidFill>
            <a:schemeClr val="bg1">
              <a:lumMod val="50000"/>
            </a:schemeClr>
          </a:solidFill>
        </p:spPr>
        <p:txBody>
          <a:bodyPr/>
          <a:lstStyle/>
          <a:p>
            <a:endParaRPr lang="en-US" dirty="0"/>
          </a:p>
        </p:txBody>
      </p:sp>
      <p:sp>
        <p:nvSpPr>
          <p:cNvPr id="31" name="Picture Placeholder 4">
            <a:extLst>
              <a:ext uri="{FF2B5EF4-FFF2-40B4-BE49-F238E27FC236}">
                <a16:creationId xmlns:a16="http://schemas.microsoft.com/office/drawing/2014/main" id="{D55A7EDB-C41A-7249-A258-C820BEEC67FD}"/>
              </a:ext>
            </a:extLst>
          </p:cNvPr>
          <p:cNvSpPr>
            <a:spLocks noGrp="1"/>
          </p:cNvSpPr>
          <p:nvPr>
            <p:ph type="pic" sz="quarter" idx="41"/>
          </p:nvPr>
        </p:nvSpPr>
        <p:spPr>
          <a:xfrm>
            <a:off x="8132518" y="3836822"/>
            <a:ext cx="2179791" cy="3021178"/>
          </a:xfrm>
          <a:prstGeom prst="rect">
            <a:avLst/>
          </a:prstGeom>
          <a:solidFill>
            <a:schemeClr val="bg1">
              <a:lumMod val="50000"/>
            </a:schemeClr>
          </a:solidFill>
        </p:spPr>
        <p:txBody>
          <a:bodyPr/>
          <a:lstStyle/>
          <a:p>
            <a:endParaRPr lang="en-US" dirty="0"/>
          </a:p>
        </p:txBody>
      </p:sp>
      <p:sp>
        <p:nvSpPr>
          <p:cNvPr id="38" name="Text Placeholder 5">
            <a:extLst>
              <a:ext uri="{FF2B5EF4-FFF2-40B4-BE49-F238E27FC236}">
                <a16:creationId xmlns:a16="http://schemas.microsoft.com/office/drawing/2014/main" id="{AFF2703A-A663-BC40-A001-82AE56A5CE80}"/>
              </a:ext>
            </a:extLst>
          </p:cNvPr>
          <p:cNvSpPr>
            <a:spLocks noGrp="1"/>
          </p:cNvSpPr>
          <p:nvPr>
            <p:ph type="body" sz="quarter" idx="45"/>
          </p:nvPr>
        </p:nvSpPr>
        <p:spPr>
          <a:xfrm>
            <a:off x="9747780" y="2499529"/>
            <a:ext cx="1997652" cy="216561"/>
          </a:xfrm>
          <a:prstGeom prst="rect">
            <a:avLst/>
          </a:prstGeom>
        </p:spPr>
        <p:txBody>
          <a:bodyPr/>
          <a:lstStyle>
            <a:lvl1pPr marL="0" indent="0">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39" name="Text Placeholder 5">
            <a:extLst>
              <a:ext uri="{FF2B5EF4-FFF2-40B4-BE49-F238E27FC236}">
                <a16:creationId xmlns:a16="http://schemas.microsoft.com/office/drawing/2014/main" id="{8DD7D00F-1151-4149-A0CB-91134C266BAA}"/>
              </a:ext>
            </a:extLst>
          </p:cNvPr>
          <p:cNvSpPr>
            <a:spLocks noGrp="1"/>
          </p:cNvSpPr>
          <p:nvPr>
            <p:ph type="body" sz="quarter" idx="46"/>
          </p:nvPr>
        </p:nvSpPr>
        <p:spPr>
          <a:xfrm>
            <a:off x="9747778" y="2215017"/>
            <a:ext cx="1997654" cy="25501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41" name="Text Placeholder 5">
            <a:extLst>
              <a:ext uri="{FF2B5EF4-FFF2-40B4-BE49-F238E27FC236}">
                <a16:creationId xmlns:a16="http://schemas.microsoft.com/office/drawing/2014/main" id="{74FF90B2-B1DF-3441-92FA-BFD158D99767}"/>
              </a:ext>
            </a:extLst>
          </p:cNvPr>
          <p:cNvSpPr>
            <a:spLocks noGrp="1"/>
          </p:cNvSpPr>
          <p:nvPr>
            <p:ph type="body" sz="quarter" idx="48"/>
          </p:nvPr>
        </p:nvSpPr>
        <p:spPr>
          <a:xfrm>
            <a:off x="5609498" y="6353844"/>
            <a:ext cx="1997652" cy="216561"/>
          </a:xfrm>
          <a:prstGeom prst="rect">
            <a:avLst/>
          </a:prstGeom>
        </p:spPr>
        <p:txBody>
          <a:bodyPr/>
          <a:lstStyle>
            <a:lvl1pPr marL="0" indent="0">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42" name="Text Placeholder 5">
            <a:extLst>
              <a:ext uri="{FF2B5EF4-FFF2-40B4-BE49-F238E27FC236}">
                <a16:creationId xmlns:a16="http://schemas.microsoft.com/office/drawing/2014/main" id="{6C32DBF6-A21D-D547-846E-03E26DC3A450}"/>
              </a:ext>
            </a:extLst>
          </p:cNvPr>
          <p:cNvSpPr>
            <a:spLocks noGrp="1"/>
          </p:cNvSpPr>
          <p:nvPr>
            <p:ph type="body" sz="quarter" idx="49"/>
          </p:nvPr>
        </p:nvSpPr>
        <p:spPr>
          <a:xfrm>
            <a:off x="5609496" y="6069332"/>
            <a:ext cx="1997654" cy="25501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45" name="Text Placeholder 5">
            <a:extLst>
              <a:ext uri="{FF2B5EF4-FFF2-40B4-BE49-F238E27FC236}">
                <a16:creationId xmlns:a16="http://schemas.microsoft.com/office/drawing/2014/main" id="{E1CA115B-7DE9-CC4C-83D2-EE11CD00CA99}"/>
              </a:ext>
            </a:extLst>
          </p:cNvPr>
          <p:cNvSpPr>
            <a:spLocks noGrp="1"/>
          </p:cNvSpPr>
          <p:nvPr>
            <p:ph type="body" sz="quarter" idx="51"/>
          </p:nvPr>
        </p:nvSpPr>
        <p:spPr>
          <a:xfrm>
            <a:off x="9747778" y="6353844"/>
            <a:ext cx="1997652" cy="216561"/>
          </a:xfrm>
          <a:prstGeom prst="rect">
            <a:avLst/>
          </a:prstGeom>
        </p:spPr>
        <p:txBody>
          <a:bodyPr/>
          <a:lstStyle>
            <a:lvl1pPr marL="0" indent="0">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46" name="Text Placeholder 5">
            <a:extLst>
              <a:ext uri="{FF2B5EF4-FFF2-40B4-BE49-F238E27FC236}">
                <a16:creationId xmlns:a16="http://schemas.microsoft.com/office/drawing/2014/main" id="{4E3874BD-7CED-BB40-9CE5-B68E15FEA8B6}"/>
              </a:ext>
            </a:extLst>
          </p:cNvPr>
          <p:cNvSpPr>
            <a:spLocks noGrp="1"/>
          </p:cNvSpPr>
          <p:nvPr>
            <p:ph type="body" sz="quarter" idx="52"/>
          </p:nvPr>
        </p:nvSpPr>
        <p:spPr>
          <a:xfrm>
            <a:off x="9747776" y="6069332"/>
            <a:ext cx="1997654" cy="25501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3335489823"/>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eam_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3478162" y="737419"/>
            <a:ext cx="5235677" cy="635936"/>
          </a:xfrm>
          <a:prstGeom prst="rect">
            <a:avLst/>
          </a:prstGeom>
        </p:spPr>
        <p:txBody>
          <a:bodyPr/>
          <a:lstStyle>
            <a:lvl1pPr marL="0" indent="0" algn="ctr">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3478161" y="1468110"/>
            <a:ext cx="5235678" cy="810800"/>
          </a:xfrm>
          <a:prstGeom prst="rect">
            <a:avLst/>
          </a:prstGeom>
        </p:spPr>
        <p:txBody>
          <a:bodyPr/>
          <a:lstStyle>
            <a:lvl1pPr marL="0" indent="0" algn="ctr">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867556" y="5434458"/>
            <a:ext cx="2286572" cy="216561"/>
          </a:xfrm>
          <a:prstGeom prst="rect">
            <a:avLst/>
          </a:prstGeom>
        </p:spPr>
        <p:txBody>
          <a:bodyPr/>
          <a:lstStyle>
            <a:lvl1pPr marL="0" indent="0" algn="ctr">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867554" y="5149946"/>
            <a:ext cx="2286574" cy="255014"/>
          </a:xfrm>
          <a:prstGeom prst="rect">
            <a:avLst/>
          </a:prstGeom>
        </p:spPr>
        <p:txBody>
          <a:bodyPr/>
          <a:lstStyle>
            <a:lvl1pPr marL="0" indent="0" algn="ctr">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3" name="Picture Placeholder 2">
            <a:extLst>
              <a:ext uri="{FF2B5EF4-FFF2-40B4-BE49-F238E27FC236}">
                <a16:creationId xmlns:a16="http://schemas.microsoft.com/office/drawing/2014/main" id="{EF106ACC-C098-7A43-8A3B-FE7748A28618}"/>
              </a:ext>
            </a:extLst>
          </p:cNvPr>
          <p:cNvSpPr>
            <a:spLocks noGrp="1"/>
          </p:cNvSpPr>
          <p:nvPr>
            <p:ph type="pic" sz="quarter" idx="53"/>
          </p:nvPr>
        </p:nvSpPr>
        <p:spPr>
          <a:xfrm>
            <a:off x="1015480" y="2969712"/>
            <a:ext cx="1990725" cy="1990725"/>
          </a:xfrm>
          <a:prstGeom prst="ellipse">
            <a:avLst/>
          </a:prstGeom>
          <a:solidFill>
            <a:schemeClr val="bg1">
              <a:lumMod val="95000"/>
            </a:schemeClr>
          </a:solidFill>
          <a:ln w="25400">
            <a:solidFill>
              <a:schemeClr val="bg1">
                <a:lumMod val="50000"/>
              </a:schemeClr>
            </a:solidFill>
          </a:ln>
        </p:spPr>
        <p:txBody>
          <a:bodyPr/>
          <a:lstStyle/>
          <a:p>
            <a:endParaRPr lang="en-US" dirty="0"/>
          </a:p>
        </p:txBody>
      </p:sp>
      <p:sp>
        <p:nvSpPr>
          <p:cNvPr id="18" name="Picture Placeholder 2">
            <a:extLst>
              <a:ext uri="{FF2B5EF4-FFF2-40B4-BE49-F238E27FC236}">
                <a16:creationId xmlns:a16="http://schemas.microsoft.com/office/drawing/2014/main" id="{E3A777AD-41D2-5E49-9EF3-5CA5849340C1}"/>
              </a:ext>
            </a:extLst>
          </p:cNvPr>
          <p:cNvSpPr>
            <a:spLocks noGrp="1"/>
          </p:cNvSpPr>
          <p:nvPr>
            <p:ph type="pic" sz="quarter" idx="54"/>
          </p:nvPr>
        </p:nvSpPr>
        <p:spPr>
          <a:xfrm>
            <a:off x="3740848" y="2969712"/>
            <a:ext cx="1990725" cy="1990725"/>
          </a:xfrm>
          <a:prstGeom prst="ellipse">
            <a:avLst/>
          </a:prstGeom>
          <a:solidFill>
            <a:schemeClr val="bg1">
              <a:lumMod val="95000"/>
            </a:schemeClr>
          </a:solidFill>
          <a:ln w="25400">
            <a:solidFill>
              <a:schemeClr val="bg1">
                <a:lumMod val="50000"/>
              </a:schemeClr>
            </a:solidFill>
          </a:ln>
        </p:spPr>
        <p:txBody>
          <a:bodyPr/>
          <a:lstStyle/>
          <a:p>
            <a:endParaRPr lang="en-US" dirty="0"/>
          </a:p>
        </p:txBody>
      </p:sp>
      <p:sp>
        <p:nvSpPr>
          <p:cNvPr id="19" name="Text Placeholder 5">
            <a:extLst>
              <a:ext uri="{FF2B5EF4-FFF2-40B4-BE49-F238E27FC236}">
                <a16:creationId xmlns:a16="http://schemas.microsoft.com/office/drawing/2014/main" id="{8C3A9FE2-98B5-1E4B-87A1-E62C028B52E9}"/>
              </a:ext>
            </a:extLst>
          </p:cNvPr>
          <p:cNvSpPr>
            <a:spLocks noGrp="1"/>
          </p:cNvSpPr>
          <p:nvPr>
            <p:ph type="body" sz="quarter" idx="55"/>
          </p:nvPr>
        </p:nvSpPr>
        <p:spPr>
          <a:xfrm>
            <a:off x="3592924" y="5434458"/>
            <a:ext cx="2286572" cy="216561"/>
          </a:xfrm>
          <a:prstGeom prst="rect">
            <a:avLst/>
          </a:prstGeom>
        </p:spPr>
        <p:txBody>
          <a:bodyPr/>
          <a:lstStyle>
            <a:lvl1pPr marL="0" indent="0" algn="ctr">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0" name="Text Placeholder 5">
            <a:extLst>
              <a:ext uri="{FF2B5EF4-FFF2-40B4-BE49-F238E27FC236}">
                <a16:creationId xmlns:a16="http://schemas.microsoft.com/office/drawing/2014/main" id="{699ABE28-FD53-D04A-A527-2378B3940D4F}"/>
              </a:ext>
            </a:extLst>
          </p:cNvPr>
          <p:cNvSpPr>
            <a:spLocks noGrp="1"/>
          </p:cNvSpPr>
          <p:nvPr>
            <p:ph type="body" sz="quarter" idx="56"/>
          </p:nvPr>
        </p:nvSpPr>
        <p:spPr>
          <a:xfrm>
            <a:off x="3592922" y="5149946"/>
            <a:ext cx="2286574" cy="255014"/>
          </a:xfrm>
          <a:prstGeom prst="rect">
            <a:avLst/>
          </a:prstGeom>
        </p:spPr>
        <p:txBody>
          <a:bodyPr/>
          <a:lstStyle>
            <a:lvl1pPr marL="0" indent="0" algn="ctr">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24" name="Picture Placeholder 2">
            <a:extLst>
              <a:ext uri="{FF2B5EF4-FFF2-40B4-BE49-F238E27FC236}">
                <a16:creationId xmlns:a16="http://schemas.microsoft.com/office/drawing/2014/main" id="{58935015-44BB-2441-90DC-C2E732893491}"/>
              </a:ext>
            </a:extLst>
          </p:cNvPr>
          <p:cNvSpPr>
            <a:spLocks noGrp="1"/>
          </p:cNvSpPr>
          <p:nvPr>
            <p:ph type="pic" sz="quarter" idx="57"/>
          </p:nvPr>
        </p:nvSpPr>
        <p:spPr>
          <a:xfrm>
            <a:off x="6466216" y="2969712"/>
            <a:ext cx="1990725" cy="1990725"/>
          </a:xfrm>
          <a:prstGeom prst="ellipse">
            <a:avLst/>
          </a:prstGeom>
          <a:solidFill>
            <a:schemeClr val="bg1">
              <a:lumMod val="95000"/>
            </a:schemeClr>
          </a:solidFill>
          <a:ln w="25400">
            <a:solidFill>
              <a:schemeClr val="bg1">
                <a:lumMod val="50000"/>
              </a:schemeClr>
            </a:solidFill>
          </a:ln>
        </p:spPr>
        <p:txBody>
          <a:bodyPr/>
          <a:lstStyle/>
          <a:p>
            <a:endParaRPr lang="en-US" dirty="0"/>
          </a:p>
        </p:txBody>
      </p:sp>
      <p:sp>
        <p:nvSpPr>
          <p:cNvPr id="25" name="Text Placeholder 5">
            <a:extLst>
              <a:ext uri="{FF2B5EF4-FFF2-40B4-BE49-F238E27FC236}">
                <a16:creationId xmlns:a16="http://schemas.microsoft.com/office/drawing/2014/main" id="{84569264-AFA6-7449-8793-D1A090BFAD6D}"/>
              </a:ext>
            </a:extLst>
          </p:cNvPr>
          <p:cNvSpPr>
            <a:spLocks noGrp="1"/>
          </p:cNvSpPr>
          <p:nvPr>
            <p:ph type="body" sz="quarter" idx="58"/>
          </p:nvPr>
        </p:nvSpPr>
        <p:spPr>
          <a:xfrm>
            <a:off x="6318292" y="5434458"/>
            <a:ext cx="2286572" cy="216561"/>
          </a:xfrm>
          <a:prstGeom prst="rect">
            <a:avLst/>
          </a:prstGeom>
        </p:spPr>
        <p:txBody>
          <a:bodyPr/>
          <a:lstStyle>
            <a:lvl1pPr marL="0" indent="0" algn="ctr">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6" name="Text Placeholder 5">
            <a:extLst>
              <a:ext uri="{FF2B5EF4-FFF2-40B4-BE49-F238E27FC236}">
                <a16:creationId xmlns:a16="http://schemas.microsoft.com/office/drawing/2014/main" id="{44E39E46-F828-944F-A38B-92C4D65774CB}"/>
              </a:ext>
            </a:extLst>
          </p:cNvPr>
          <p:cNvSpPr>
            <a:spLocks noGrp="1"/>
          </p:cNvSpPr>
          <p:nvPr>
            <p:ph type="body" sz="quarter" idx="59"/>
          </p:nvPr>
        </p:nvSpPr>
        <p:spPr>
          <a:xfrm>
            <a:off x="6318290" y="5149946"/>
            <a:ext cx="2286574" cy="255014"/>
          </a:xfrm>
          <a:prstGeom prst="rect">
            <a:avLst/>
          </a:prstGeom>
        </p:spPr>
        <p:txBody>
          <a:bodyPr/>
          <a:lstStyle>
            <a:lvl1pPr marL="0" indent="0" algn="ctr">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28" name="Picture Placeholder 2">
            <a:extLst>
              <a:ext uri="{FF2B5EF4-FFF2-40B4-BE49-F238E27FC236}">
                <a16:creationId xmlns:a16="http://schemas.microsoft.com/office/drawing/2014/main" id="{674EBE3D-F452-7C4C-A318-025BC2E77EA7}"/>
              </a:ext>
            </a:extLst>
          </p:cNvPr>
          <p:cNvSpPr>
            <a:spLocks noGrp="1"/>
          </p:cNvSpPr>
          <p:nvPr>
            <p:ph type="pic" sz="quarter" idx="60"/>
          </p:nvPr>
        </p:nvSpPr>
        <p:spPr>
          <a:xfrm>
            <a:off x="9191584" y="2969712"/>
            <a:ext cx="1990725" cy="1990725"/>
          </a:xfrm>
          <a:prstGeom prst="ellipse">
            <a:avLst/>
          </a:prstGeom>
          <a:solidFill>
            <a:schemeClr val="bg1">
              <a:lumMod val="95000"/>
            </a:schemeClr>
          </a:solidFill>
          <a:ln w="25400">
            <a:solidFill>
              <a:schemeClr val="bg1">
                <a:lumMod val="50000"/>
              </a:schemeClr>
            </a:solidFill>
          </a:ln>
        </p:spPr>
        <p:txBody>
          <a:bodyPr/>
          <a:lstStyle/>
          <a:p>
            <a:endParaRPr lang="en-US" dirty="0"/>
          </a:p>
        </p:txBody>
      </p:sp>
      <p:sp>
        <p:nvSpPr>
          <p:cNvPr id="29" name="Text Placeholder 5">
            <a:extLst>
              <a:ext uri="{FF2B5EF4-FFF2-40B4-BE49-F238E27FC236}">
                <a16:creationId xmlns:a16="http://schemas.microsoft.com/office/drawing/2014/main" id="{0E7FB966-B40D-0C4F-B918-B6916CDED36D}"/>
              </a:ext>
            </a:extLst>
          </p:cNvPr>
          <p:cNvSpPr>
            <a:spLocks noGrp="1"/>
          </p:cNvSpPr>
          <p:nvPr>
            <p:ph type="body" sz="quarter" idx="61"/>
          </p:nvPr>
        </p:nvSpPr>
        <p:spPr>
          <a:xfrm>
            <a:off x="9043660" y="5434458"/>
            <a:ext cx="2286572" cy="216561"/>
          </a:xfrm>
          <a:prstGeom prst="rect">
            <a:avLst/>
          </a:prstGeom>
        </p:spPr>
        <p:txBody>
          <a:bodyPr/>
          <a:lstStyle>
            <a:lvl1pPr marL="0" indent="0" algn="ctr">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30" name="Text Placeholder 5">
            <a:extLst>
              <a:ext uri="{FF2B5EF4-FFF2-40B4-BE49-F238E27FC236}">
                <a16:creationId xmlns:a16="http://schemas.microsoft.com/office/drawing/2014/main" id="{760FF931-BB22-BE41-A167-990CDAC4C913}"/>
              </a:ext>
            </a:extLst>
          </p:cNvPr>
          <p:cNvSpPr>
            <a:spLocks noGrp="1"/>
          </p:cNvSpPr>
          <p:nvPr>
            <p:ph type="body" sz="quarter" idx="62"/>
          </p:nvPr>
        </p:nvSpPr>
        <p:spPr>
          <a:xfrm>
            <a:off x="9043658" y="5149946"/>
            <a:ext cx="2286574" cy="255014"/>
          </a:xfrm>
          <a:prstGeom prst="rect">
            <a:avLst/>
          </a:prstGeom>
        </p:spPr>
        <p:txBody>
          <a:bodyPr/>
          <a:lstStyle>
            <a:lvl1pPr marL="0" indent="0" algn="ctr">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2829833789"/>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Our_Services_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0" y="990601"/>
            <a:ext cx="8276696" cy="1440872"/>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597141" y="4716067"/>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597139" y="4301201"/>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4" name="Text Placeholder 5">
            <a:extLst>
              <a:ext uri="{FF2B5EF4-FFF2-40B4-BE49-F238E27FC236}">
                <a16:creationId xmlns:a16="http://schemas.microsoft.com/office/drawing/2014/main" id="{08A9B1E5-332A-E94E-9466-3EBBF6801BEC}"/>
              </a:ext>
            </a:extLst>
          </p:cNvPr>
          <p:cNvSpPr>
            <a:spLocks noGrp="1"/>
          </p:cNvSpPr>
          <p:nvPr>
            <p:ph type="body" sz="quarter" idx="24"/>
          </p:nvPr>
        </p:nvSpPr>
        <p:spPr>
          <a:xfrm>
            <a:off x="4411183" y="4716067"/>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5" name="Text Placeholder 5">
            <a:extLst>
              <a:ext uri="{FF2B5EF4-FFF2-40B4-BE49-F238E27FC236}">
                <a16:creationId xmlns:a16="http://schemas.microsoft.com/office/drawing/2014/main" id="{98B32AD2-E380-1341-85C7-BD6861ADC272}"/>
              </a:ext>
            </a:extLst>
          </p:cNvPr>
          <p:cNvSpPr>
            <a:spLocks noGrp="1"/>
          </p:cNvSpPr>
          <p:nvPr>
            <p:ph type="body" sz="quarter" idx="25"/>
          </p:nvPr>
        </p:nvSpPr>
        <p:spPr>
          <a:xfrm>
            <a:off x="4411181" y="4301201"/>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6" name="Text Placeholder 5">
            <a:extLst>
              <a:ext uri="{FF2B5EF4-FFF2-40B4-BE49-F238E27FC236}">
                <a16:creationId xmlns:a16="http://schemas.microsoft.com/office/drawing/2014/main" id="{1BE5C736-9308-9E4F-92E8-27A4B2B4445F}"/>
              </a:ext>
            </a:extLst>
          </p:cNvPr>
          <p:cNvSpPr>
            <a:spLocks noGrp="1"/>
          </p:cNvSpPr>
          <p:nvPr>
            <p:ph type="body" sz="quarter" idx="26"/>
          </p:nvPr>
        </p:nvSpPr>
        <p:spPr>
          <a:xfrm>
            <a:off x="8225226" y="4716067"/>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7" name="Text Placeholder 5">
            <a:extLst>
              <a:ext uri="{FF2B5EF4-FFF2-40B4-BE49-F238E27FC236}">
                <a16:creationId xmlns:a16="http://schemas.microsoft.com/office/drawing/2014/main" id="{BF05E07D-47E7-C248-A0B6-1151EF6B9920}"/>
              </a:ext>
            </a:extLst>
          </p:cNvPr>
          <p:cNvSpPr>
            <a:spLocks noGrp="1"/>
          </p:cNvSpPr>
          <p:nvPr>
            <p:ph type="body" sz="quarter" idx="27"/>
          </p:nvPr>
        </p:nvSpPr>
        <p:spPr>
          <a:xfrm>
            <a:off x="8225224" y="4301201"/>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3452984405"/>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Our_Services_3">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7339581" y="1221294"/>
            <a:ext cx="3934667" cy="5028778"/>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907703" y="1588523"/>
            <a:ext cx="5352420" cy="715154"/>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907701" y="1221294"/>
            <a:ext cx="5352420"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3" name="Text Placeholder 5">
            <a:extLst>
              <a:ext uri="{FF2B5EF4-FFF2-40B4-BE49-F238E27FC236}">
                <a16:creationId xmlns:a16="http://schemas.microsoft.com/office/drawing/2014/main" id="{6146A4C0-019D-0745-A5DA-ACBA3EFCEFDD}"/>
              </a:ext>
            </a:extLst>
          </p:cNvPr>
          <p:cNvSpPr>
            <a:spLocks noGrp="1"/>
          </p:cNvSpPr>
          <p:nvPr>
            <p:ph type="body" sz="quarter" idx="28"/>
          </p:nvPr>
        </p:nvSpPr>
        <p:spPr>
          <a:xfrm>
            <a:off x="907703" y="3545344"/>
            <a:ext cx="5352420" cy="715154"/>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4" name="Text Placeholder 5">
            <a:extLst>
              <a:ext uri="{FF2B5EF4-FFF2-40B4-BE49-F238E27FC236}">
                <a16:creationId xmlns:a16="http://schemas.microsoft.com/office/drawing/2014/main" id="{787A810C-BA80-7844-BC8F-85770F2297BC}"/>
              </a:ext>
            </a:extLst>
          </p:cNvPr>
          <p:cNvSpPr>
            <a:spLocks noGrp="1"/>
          </p:cNvSpPr>
          <p:nvPr>
            <p:ph type="body" sz="quarter" idx="29"/>
          </p:nvPr>
        </p:nvSpPr>
        <p:spPr>
          <a:xfrm>
            <a:off x="907701" y="3170673"/>
            <a:ext cx="5352420"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6" name="Text Placeholder 5">
            <a:extLst>
              <a:ext uri="{FF2B5EF4-FFF2-40B4-BE49-F238E27FC236}">
                <a16:creationId xmlns:a16="http://schemas.microsoft.com/office/drawing/2014/main" id="{347961F7-1F96-D649-B1E5-99B051035F07}"/>
              </a:ext>
            </a:extLst>
          </p:cNvPr>
          <p:cNvSpPr>
            <a:spLocks noGrp="1"/>
          </p:cNvSpPr>
          <p:nvPr>
            <p:ph type="body" sz="quarter" idx="30"/>
          </p:nvPr>
        </p:nvSpPr>
        <p:spPr>
          <a:xfrm>
            <a:off x="907703" y="5502165"/>
            <a:ext cx="5352420" cy="715154"/>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7" name="Text Placeholder 5">
            <a:extLst>
              <a:ext uri="{FF2B5EF4-FFF2-40B4-BE49-F238E27FC236}">
                <a16:creationId xmlns:a16="http://schemas.microsoft.com/office/drawing/2014/main" id="{416ECAD8-CA6C-B340-910E-12F5C146466A}"/>
              </a:ext>
            </a:extLst>
          </p:cNvPr>
          <p:cNvSpPr>
            <a:spLocks noGrp="1"/>
          </p:cNvSpPr>
          <p:nvPr>
            <p:ph type="body" sz="quarter" idx="31"/>
          </p:nvPr>
        </p:nvSpPr>
        <p:spPr>
          <a:xfrm>
            <a:off x="907701" y="5120052"/>
            <a:ext cx="5352420"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4124603137"/>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2D8164FF-61C2-44C1-8DAA-0FFE511D0891}"/>
              </a:ext>
            </a:extLst>
          </p:cNvPr>
          <p:cNvSpPr>
            <a:spLocks noGrp="1"/>
          </p:cNvSpPr>
          <p:nvPr>
            <p:ph type="pic" sz="quarter" idx="13"/>
          </p:nvPr>
        </p:nvSpPr>
        <p:spPr>
          <a:xfrm>
            <a:off x="4622800" y="1579564"/>
            <a:ext cx="2946400" cy="5278437"/>
          </a:xfrm>
        </p:spPr>
        <p:txBody>
          <a:bodyPr/>
          <a:lstStyle/>
          <a:p>
            <a:endParaRPr lang="en-US" dirty="0"/>
          </a:p>
        </p:txBody>
      </p:sp>
      <p:sp>
        <p:nvSpPr>
          <p:cNvPr id="5" name="Text Placeholder 5">
            <a:extLst>
              <a:ext uri="{FF2B5EF4-FFF2-40B4-BE49-F238E27FC236}">
                <a16:creationId xmlns:a16="http://schemas.microsoft.com/office/drawing/2014/main" id="{4A1A2658-EBDA-4028-9920-FD50120DB60D}"/>
              </a:ext>
            </a:extLst>
          </p:cNvPr>
          <p:cNvSpPr>
            <a:spLocks noGrp="1"/>
          </p:cNvSpPr>
          <p:nvPr>
            <p:ph type="body" sz="quarter" idx="12"/>
          </p:nvPr>
        </p:nvSpPr>
        <p:spPr>
          <a:xfrm>
            <a:off x="864080" y="481824"/>
            <a:ext cx="10488710" cy="540707"/>
          </a:xfrm>
        </p:spPr>
        <p:txBody>
          <a:bodyPr>
            <a:normAutofit fontScale="92500" lnSpcReduction="20000"/>
          </a:bodyPr>
          <a:lstStyle>
            <a:lvl1pPr marL="0" indent="0" algn="ctr">
              <a:buNone/>
              <a:defRPr lang="en-US" sz="3900" b="1" i="0" u="none" strike="noStrike" cap="none" spc="-15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stStyle>
          <a:p>
            <a:r>
              <a:rPr lang="en-US" dirty="0"/>
              <a:t>Need and/or Merit</a:t>
            </a:r>
            <a:r>
              <a:rPr lang="en-US" dirty="0">
                <a:solidFill>
                  <a:schemeClr val="accent1"/>
                </a:solidFill>
              </a:rPr>
              <a:t> Based Aid</a:t>
            </a:r>
          </a:p>
        </p:txBody>
      </p:sp>
    </p:spTree>
    <p:extLst>
      <p:ext uri="{BB962C8B-B14F-4D97-AF65-F5344CB8AC3E}">
        <p14:creationId xmlns:p14="http://schemas.microsoft.com/office/powerpoint/2010/main" val="864603686"/>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1_Big_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0" y="0"/>
            <a:ext cx="12192000" cy="6858000"/>
          </a:xfrm>
          <a:prstGeom prst="rect">
            <a:avLst/>
          </a:prstGeom>
          <a:solidFill>
            <a:schemeClr val="bg1">
              <a:lumMod val="50000"/>
            </a:schemeClr>
          </a:solidFill>
        </p:spPr>
        <p:txBody>
          <a:bodyPr/>
          <a:lstStyle/>
          <a:p>
            <a:endParaRPr lang="en-US" dirty="0"/>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257300" y="2950028"/>
            <a:ext cx="9677400" cy="957944"/>
          </a:xfrm>
          <a:prstGeom prst="rect">
            <a:avLst/>
          </a:prstGeom>
        </p:spPr>
        <p:txBody>
          <a:bodyPr/>
          <a:lstStyle>
            <a:lvl1pPr marL="0" indent="0" algn="ctr">
              <a:lnSpc>
                <a:spcPct val="100000"/>
              </a:lnSpc>
              <a:buNone/>
              <a:defRPr sz="80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18680260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1_Paragraph_07">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0" y="1"/>
            <a:ext cx="12192000" cy="3429000"/>
          </a:xfrm>
          <a:prstGeom prst="rect">
            <a:avLst/>
          </a:prstGeom>
          <a:solidFill>
            <a:schemeClr val="bg1">
              <a:lumMod val="50000"/>
            </a:schemeClr>
          </a:solidFill>
        </p:spPr>
        <p:txBody>
          <a:bodyPr/>
          <a:lstStyle/>
          <a:p>
            <a:endParaRPr lang="en-US" dirty="0"/>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2532015" y="3756057"/>
            <a:ext cx="7127971" cy="1081414"/>
          </a:xfrm>
          <a:prstGeom prst="rect">
            <a:avLst/>
          </a:prstGeom>
        </p:spPr>
        <p:txBody>
          <a:bodyPr/>
          <a:lstStyle>
            <a:lvl1pPr marL="0" indent="0" algn="ctr">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2532014" y="4965423"/>
            <a:ext cx="7127971" cy="1300048"/>
          </a:xfrm>
          <a:prstGeom prst="rect">
            <a:avLst/>
          </a:prstGeom>
        </p:spPr>
        <p:txBody>
          <a:bodyPr/>
          <a:lstStyle>
            <a:lvl1pPr marL="0" indent="0" algn="ctr">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66" indent="0" algn="ctr">
              <a:buNone/>
              <a:defRPr sz="2000"/>
            </a:lvl2pPr>
            <a:lvl3pPr marL="914332" indent="0" algn="ctr">
              <a:buNone/>
              <a:defRPr sz="1800"/>
            </a:lvl3pPr>
            <a:lvl4pPr marL="1371498" indent="0" algn="ctr">
              <a:buNone/>
              <a:defRPr sz="1600"/>
            </a:lvl4pPr>
            <a:lvl5pPr marL="1828663" indent="0" algn="ctr">
              <a:buNone/>
              <a:defRPr sz="1600"/>
            </a:lvl5pPr>
            <a:lvl6pPr marL="2285829" indent="0" algn="ctr">
              <a:buNone/>
              <a:defRPr sz="1600"/>
            </a:lvl6pPr>
            <a:lvl7pPr marL="2742994" indent="0" algn="ctr">
              <a:buNone/>
              <a:defRPr sz="1600"/>
            </a:lvl7pPr>
            <a:lvl8pPr marL="3200160" indent="0" algn="ctr">
              <a:buNone/>
              <a:defRPr sz="1600"/>
            </a:lvl8pPr>
            <a:lvl9pPr marL="3657326" indent="0" algn="ctr">
              <a:buNone/>
              <a:defRPr sz="1600"/>
            </a:lvl9pPr>
          </a:lstStyle>
          <a:p>
            <a:r>
              <a:rPr lang="en-US" dirty="0"/>
              <a:t>Click to edit</a:t>
            </a:r>
          </a:p>
        </p:txBody>
      </p:sp>
    </p:spTree>
    <p:extLst>
      <p:ext uri="{BB962C8B-B14F-4D97-AF65-F5344CB8AC3E}">
        <p14:creationId xmlns:p14="http://schemas.microsoft.com/office/powerpoint/2010/main" val="343771920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23_ส่วนหัวของส่วน">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401556" y="1181100"/>
            <a:ext cx="5790444" cy="4762500"/>
          </a:xfrm>
          <a:prstGeom prst="rect">
            <a:avLst/>
          </a:prstGeom>
        </p:spPr>
        <p:txBody>
          <a:bodyPr/>
          <a:lstStyle/>
          <a:p>
            <a:endParaRPr lang="en-US" dirty="0"/>
          </a:p>
        </p:txBody>
      </p:sp>
      <p:pic>
        <p:nvPicPr>
          <p:cNvPr id="8" name="Picture 7">
            <a:extLst>
              <a:ext uri="{FF2B5EF4-FFF2-40B4-BE49-F238E27FC236}">
                <a16:creationId xmlns:a16="http://schemas.microsoft.com/office/drawing/2014/main" id="{9BEA9A5A-F8C2-47D3-92FD-0EEDA890CF0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46533"/>
          <a:stretch/>
        </p:blipFill>
        <p:spPr>
          <a:xfrm>
            <a:off x="6401557" y="1165410"/>
            <a:ext cx="5790444" cy="437922"/>
          </a:xfrm>
          <a:prstGeom prst="rect">
            <a:avLst/>
          </a:prstGeom>
        </p:spPr>
      </p:pic>
    </p:spTree>
    <p:extLst>
      <p:ext uri="{BB962C8B-B14F-4D97-AF65-F5344CB8AC3E}">
        <p14:creationId xmlns:p14="http://schemas.microsoft.com/office/powerpoint/2010/main" val="29482347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_Journey_0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2532015" y="592529"/>
            <a:ext cx="7127971" cy="542004"/>
          </a:xfrm>
          <a:prstGeom prst="rect">
            <a:avLst/>
          </a:prstGeom>
        </p:spPr>
        <p:txBody>
          <a:bodyPr/>
          <a:lstStyle>
            <a:lvl1pPr marL="0" indent="0" algn="ctr">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2532014" y="1253068"/>
            <a:ext cx="7127971" cy="770467"/>
          </a:xfrm>
          <a:prstGeom prst="rect">
            <a:avLst/>
          </a:prstGeom>
        </p:spPr>
        <p:txBody>
          <a:bodyPr/>
          <a:lstStyle>
            <a:lvl1pPr marL="0" indent="0" algn="ctr">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66" indent="0" algn="ctr">
              <a:buNone/>
              <a:defRPr sz="2000"/>
            </a:lvl2pPr>
            <a:lvl3pPr marL="914332" indent="0" algn="ctr">
              <a:buNone/>
              <a:defRPr sz="1800"/>
            </a:lvl3pPr>
            <a:lvl4pPr marL="1371498" indent="0" algn="ctr">
              <a:buNone/>
              <a:defRPr sz="1600"/>
            </a:lvl4pPr>
            <a:lvl5pPr marL="1828663" indent="0" algn="ctr">
              <a:buNone/>
              <a:defRPr sz="1600"/>
            </a:lvl5pPr>
            <a:lvl6pPr marL="2285829" indent="0" algn="ctr">
              <a:buNone/>
              <a:defRPr sz="1600"/>
            </a:lvl6pPr>
            <a:lvl7pPr marL="2742994" indent="0" algn="ctr">
              <a:buNone/>
              <a:defRPr sz="1600"/>
            </a:lvl7pPr>
            <a:lvl8pPr marL="3200160" indent="0" algn="ctr">
              <a:buNone/>
              <a:defRPr sz="1600"/>
            </a:lvl8pPr>
            <a:lvl9pPr marL="3657326" indent="0" algn="ctr">
              <a:buNone/>
              <a:defRPr sz="1600"/>
            </a:lvl9pPr>
          </a:lstStyle>
          <a:p>
            <a:r>
              <a:rPr lang="en-US" dirty="0"/>
              <a:t>Click to edit</a:t>
            </a:r>
          </a:p>
        </p:txBody>
      </p:sp>
      <p:sp>
        <p:nvSpPr>
          <p:cNvPr id="6" name="Text Placeholder 5">
            <a:extLst>
              <a:ext uri="{FF2B5EF4-FFF2-40B4-BE49-F238E27FC236}">
                <a16:creationId xmlns:a16="http://schemas.microsoft.com/office/drawing/2014/main" id="{06A4A83F-D177-F94F-9762-B99A1339B9AD}"/>
              </a:ext>
            </a:extLst>
          </p:cNvPr>
          <p:cNvSpPr>
            <a:spLocks noGrp="1"/>
          </p:cNvSpPr>
          <p:nvPr>
            <p:ph type="body" sz="quarter" idx="13"/>
          </p:nvPr>
        </p:nvSpPr>
        <p:spPr>
          <a:xfrm>
            <a:off x="694746" y="4453468"/>
            <a:ext cx="2395587"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694746" y="4868333"/>
            <a:ext cx="239558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2" name="Text Placeholder 5">
            <a:extLst>
              <a:ext uri="{FF2B5EF4-FFF2-40B4-BE49-F238E27FC236}">
                <a16:creationId xmlns:a16="http://schemas.microsoft.com/office/drawing/2014/main" id="{EE31822C-D792-7C46-8A0E-3E4E8925FE30}"/>
              </a:ext>
            </a:extLst>
          </p:cNvPr>
          <p:cNvSpPr>
            <a:spLocks noGrp="1"/>
          </p:cNvSpPr>
          <p:nvPr>
            <p:ph type="body" sz="quarter" idx="15"/>
          </p:nvPr>
        </p:nvSpPr>
        <p:spPr>
          <a:xfrm>
            <a:off x="3484274" y="4453468"/>
            <a:ext cx="2395587"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3" name="Text Placeholder 5">
            <a:extLst>
              <a:ext uri="{FF2B5EF4-FFF2-40B4-BE49-F238E27FC236}">
                <a16:creationId xmlns:a16="http://schemas.microsoft.com/office/drawing/2014/main" id="{B08BFC96-8E68-2E49-B936-391C7306C5B5}"/>
              </a:ext>
            </a:extLst>
          </p:cNvPr>
          <p:cNvSpPr>
            <a:spLocks noGrp="1"/>
          </p:cNvSpPr>
          <p:nvPr>
            <p:ph type="body" sz="quarter" idx="16"/>
          </p:nvPr>
        </p:nvSpPr>
        <p:spPr>
          <a:xfrm>
            <a:off x="3484274" y="4868333"/>
            <a:ext cx="239558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4" name="Text Placeholder 5">
            <a:extLst>
              <a:ext uri="{FF2B5EF4-FFF2-40B4-BE49-F238E27FC236}">
                <a16:creationId xmlns:a16="http://schemas.microsoft.com/office/drawing/2014/main" id="{08ECCFA4-4AAF-FF46-8784-3EFAE36742C9}"/>
              </a:ext>
            </a:extLst>
          </p:cNvPr>
          <p:cNvSpPr>
            <a:spLocks noGrp="1"/>
          </p:cNvSpPr>
          <p:nvPr>
            <p:ph type="body" sz="quarter" idx="17"/>
          </p:nvPr>
        </p:nvSpPr>
        <p:spPr>
          <a:xfrm>
            <a:off x="6273801" y="4453468"/>
            <a:ext cx="2395587"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6273801" y="4868333"/>
            <a:ext cx="239558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6" name="Text Placeholder 5">
            <a:extLst>
              <a:ext uri="{FF2B5EF4-FFF2-40B4-BE49-F238E27FC236}">
                <a16:creationId xmlns:a16="http://schemas.microsoft.com/office/drawing/2014/main" id="{F70E7952-B3EB-284E-AF16-0BA81AC8BB8C}"/>
              </a:ext>
            </a:extLst>
          </p:cNvPr>
          <p:cNvSpPr>
            <a:spLocks noGrp="1"/>
          </p:cNvSpPr>
          <p:nvPr>
            <p:ph type="body" sz="quarter" idx="19"/>
          </p:nvPr>
        </p:nvSpPr>
        <p:spPr>
          <a:xfrm>
            <a:off x="9063329" y="4453468"/>
            <a:ext cx="2395587"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7" name="Text Placeholder 5">
            <a:extLst>
              <a:ext uri="{FF2B5EF4-FFF2-40B4-BE49-F238E27FC236}">
                <a16:creationId xmlns:a16="http://schemas.microsoft.com/office/drawing/2014/main" id="{74B85BE8-B7F9-5748-8EB7-3B37F2DEA6E2}"/>
              </a:ext>
            </a:extLst>
          </p:cNvPr>
          <p:cNvSpPr>
            <a:spLocks noGrp="1"/>
          </p:cNvSpPr>
          <p:nvPr>
            <p:ph type="body" sz="quarter" idx="20"/>
          </p:nvPr>
        </p:nvSpPr>
        <p:spPr>
          <a:xfrm>
            <a:off x="9063329" y="4868333"/>
            <a:ext cx="239558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9" name="Text Placeholder 5">
            <a:extLst>
              <a:ext uri="{FF2B5EF4-FFF2-40B4-BE49-F238E27FC236}">
                <a16:creationId xmlns:a16="http://schemas.microsoft.com/office/drawing/2014/main" id="{D7EDA688-53B0-7949-84FA-B4CB5EA4F641}"/>
              </a:ext>
            </a:extLst>
          </p:cNvPr>
          <p:cNvSpPr>
            <a:spLocks noGrp="1"/>
          </p:cNvSpPr>
          <p:nvPr>
            <p:ph type="body" sz="quarter" idx="21"/>
          </p:nvPr>
        </p:nvSpPr>
        <p:spPr>
          <a:xfrm>
            <a:off x="694746" y="4106335"/>
            <a:ext cx="2395587"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0" name="Text Placeholder 5">
            <a:extLst>
              <a:ext uri="{FF2B5EF4-FFF2-40B4-BE49-F238E27FC236}">
                <a16:creationId xmlns:a16="http://schemas.microsoft.com/office/drawing/2014/main" id="{2BFC9AAE-5D82-2446-A068-1C116678E6BF}"/>
              </a:ext>
            </a:extLst>
          </p:cNvPr>
          <p:cNvSpPr>
            <a:spLocks noGrp="1"/>
          </p:cNvSpPr>
          <p:nvPr>
            <p:ph type="body" sz="quarter" idx="22"/>
          </p:nvPr>
        </p:nvSpPr>
        <p:spPr>
          <a:xfrm>
            <a:off x="3484273" y="4106335"/>
            <a:ext cx="2395587"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6273799" y="4106335"/>
            <a:ext cx="2395587"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2" name="Text Placeholder 5">
            <a:extLst>
              <a:ext uri="{FF2B5EF4-FFF2-40B4-BE49-F238E27FC236}">
                <a16:creationId xmlns:a16="http://schemas.microsoft.com/office/drawing/2014/main" id="{01C98F9E-AC00-B84E-A730-0B7C961A4561}"/>
              </a:ext>
            </a:extLst>
          </p:cNvPr>
          <p:cNvSpPr>
            <a:spLocks noGrp="1"/>
          </p:cNvSpPr>
          <p:nvPr>
            <p:ph type="body" sz="quarter" idx="24"/>
          </p:nvPr>
        </p:nvSpPr>
        <p:spPr>
          <a:xfrm>
            <a:off x="9063329" y="4106335"/>
            <a:ext cx="2395587"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360365394"/>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aragraph_06">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995516" y="370696"/>
            <a:ext cx="10200967" cy="1310619"/>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3" name="Picture Placeholder 12">
            <a:extLst>
              <a:ext uri="{FF2B5EF4-FFF2-40B4-BE49-F238E27FC236}">
                <a16:creationId xmlns:a16="http://schemas.microsoft.com/office/drawing/2014/main" id="{3382704D-99F1-584D-A5CE-6881DACCC173}"/>
              </a:ext>
            </a:extLst>
          </p:cNvPr>
          <p:cNvSpPr>
            <a:spLocks noGrp="1"/>
          </p:cNvSpPr>
          <p:nvPr>
            <p:ph type="pic" sz="quarter" idx="14"/>
          </p:nvPr>
        </p:nvSpPr>
        <p:spPr>
          <a:xfrm>
            <a:off x="0" y="4572000"/>
            <a:ext cx="12192000" cy="2286001"/>
          </a:xfrm>
          <a:custGeom>
            <a:avLst/>
            <a:gdLst>
              <a:gd name="connsiteX0" fmla="*/ 0 w 12192000"/>
              <a:gd name="connsiteY0" fmla="*/ 2115364 h 2286001"/>
              <a:gd name="connsiteX1" fmla="*/ 12192000 w 12192000"/>
              <a:gd name="connsiteY1" fmla="*/ 2115364 h 2286001"/>
              <a:gd name="connsiteX2" fmla="*/ 12192000 w 12192000"/>
              <a:gd name="connsiteY2" fmla="*/ 2286001 h 2286001"/>
              <a:gd name="connsiteX3" fmla="*/ 0 w 12192000"/>
              <a:gd name="connsiteY3" fmla="*/ 2286001 h 2286001"/>
              <a:gd name="connsiteX4" fmla="*/ 0 w 12192000"/>
              <a:gd name="connsiteY4" fmla="*/ 1935790 h 2286001"/>
              <a:gd name="connsiteX5" fmla="*/ 12192000 w 12192000"/>
              <a:gd name="connsiteY5" fmla="*/ 1935790 h 2286001"/>
              <a:gd name="connsiteX6" fmla="*/ 12192000 w 12192000"/>
              <a:gd name="connsiteY6" fmla="*/ 1973691 h 2286001"/>
              <a:gd name="connsiteX7" fmla="*/ 0 w 12192000"/>
              <a:gd name="connsiteY7" fmla="*/ 1973691 h 2286001"/>
              <a:gd name="connsiteX8" fmla="*/ 0 w 12192000"/>
              <a:gd name="connsiteY8" fmla="*/ 0 h 2286001"/>
              <a:gd name="connsiteX9" fmla="*/ 12192000 w 12192000"/>
              <a:gd name="connsiteY9" fmla="*/ 0 h 2286001"/>
              <a:gd name="connsiteX10" fmla="*/ 12192000 w 12192000"/>
              <a:gd name="connsiteY10" fmla="*/ 1890071 h 2286001"/>
              <a:gd name="connsiteX11" fmla="*/ 0 w 12192000"/>
              <a:gd name="connsiteY11" fmla="*/ 1890071 h 228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2286001">
                <a:moveTo>
                  <a:pt x="0" y="2115364"/>
                </a:moveTo>
                <a:lnTo>
                  <a:pt x="12192000" y="2115364"/>
                </a:lnTo>
                <a:lnTo>
                  <a:pt x="12192000" y="2286001"/>
                </a:lnTo>
                <a:lnTo>
                  <a:pt x="0" y="2286001"/>
                </a:lnTo>
                <a:close/>
                <a:moveTo>
                  <a:pt x="0" y="1935790"/>
                </a:moveTo>
                <a:lnTo>
                  <a:pt x="12192000" y="1935790"/>
                </a:lnTo>
                <a:lnTo>
                  <a:pt x="12192000" y="1973691"/>
                </a:lnTo>
                <a:lnTo>
                  <a:pt x="0" y="1973691"/>
                </a:lnTo>
                <a:close/>
                <a:moveTo>
                  <a:pt x="0" y="0"/>
                </a:moveTo>
                <a:lnTo>
                  <a:pt x="12192000" y="0"/>
                </a:lnTo>
                <a:lnTo>
                  <a:pt x="12192000" y="1890071"/>
                </a:lnTo>
                <a:lnTo>
                  <a:pt x="0" y="1890071"/>
                </a:lnTo>
                <a:close/>
              </a:path>
            </a:pathLst>
          </a:custGeom>
          <a:solidFill>
            <a:schemeClr val="bg1">
              <a:lumMod val="50000"/>
            </a:schemeClr>
          </a:solidFill>
        </p:spPr>
        <p:txBody>
          <a:bodyPr wrap="square">
            <a:noAutofit/>
          </a:bodyPr>
          <a:lstStyle/>
          <a:p>
            <a:endParaRPr lang="en-US"/>
          </a:p>
        </p:txBody>
      </p:sp>
      <p:sp>
        <p:nvSpPr>
          <p:cNvPr id="3" name="Subtitle 2"/>
          <p:cNvSpPr>
            <a:spLocks noGrp="1"/>
          </p:cNvSpPr>
          <p:nvPr>
            <p:ph type="subTitle" idx="1"/>
          </p:nvPr>
        </p:nvSpPr>
        <p:spPr>
          <a:xfrm>
            <a:off x="1007809" y="1847926"/>
            <a:ext cx="4736688" cy="2364523"/>
          </a:xfrm>
          <a:prstGeom prst="rect">
            <a:avLst/>
          </a:prstGeom>
        </p:spPr>
        <p:txBody>
          <a:bodyPr/>
          <a:lstStyle>
            <a:lvl1pPr marL="0" indent="0" algn="l">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
        <p:nvSpPr>
          <p:cNvPr id="16" name="Text Placeholder 14">
            <a:extLst>
              <a:ext uri="{FF2B5EF4-FFF2-40B4-BE49-F238E27FC236}">
                <a16:creationId xmlns:a16="http://schemas.microsoft.com/office/drawing/2014/main" id="{0C48034D-B076-164A-9AED-AF57C078D4A7}"/>
              </a:ext>
            </a:extLst>
          </p:cNvPr>
          <p:cNvSpPr>
            <a:spLocks noGrp="1"/>
          </p:cNvSpPr>
          <p:nvPr>
            <p:ph type="body" sz="quarter" idx="16"/>
          </p:nvPr>
        </p:nvSpPr>
        <p:spPr>
          <a:xfrm>
            <a:off x="6447501" y="1847926"/>
            <a:ext cx="4736688" cy="2382837"/>
          </a:xfrm>
          <a:prstGeom prst="rect">
            <a:avLst/>
          </a:prstGeom>
        </p:spPr>
        <p:txBody>
          <a:bodyPr/>
          <a:lstStyle>
            <a:lvl1pPr marL="0" indent="0">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a:lnSpc>
                <a:spcPct val="150000"/>
              </a:lnSpc>
              <a:defRPr sz="1400" b="0" i="0">
                <a:latin typeface="Open Sans" panose="020B0606030504020204" pitchFamily="34" charset="0"/>
                <a:ea typeface="Open Sans" panose="020B0606030504020204" pitchFamily="34" charset="0"/>
                <a:cs typeface="Open Sans" panose="020B0606030504020204" pitchFamily="34" charset="0"/>
              </a:defRPr>
            </a:lvl2pPr>
            <a:lvl3pPr>
              <a:lnSpc>
                <a:spcPct val="150000"/>
              </a:lnSpc>
              <a:defRPr sz="1400" b="0" i="0">
                <a:latin typeface="Open Sans" panose="020B0606030504020204" pitchFamily="34" charset="0"/>
                <a:ea typeface="Open Sans" panose="020B0606030504020204" pitchFamily="34" charset="0"/>
                <a:cs typeface="Open Sans" panose="020B0606030504020204" pitchFamily="34" charset="0"/>
              </a:defRPr>
            </a:lvl3pPr>
            <a:lvl4pPr>
              <a:lnSpc>
                <a:spcPct val="150000"/>
              </a:lnSpc>
              <a:defRPr sz="1400" b="0" i="0">
                <a:latin typeface="Open Sans" panose="020B0606030504020204" pitchFamily="34" charset="0"/>
                <a:ea typeface="Open Sans" panose="020B0606030504020204" pitchFamily="34" charset="0"/>
                <a:cs typeface="Open Sans" panose="020B0606030504020204" pitchFamily="34" charset="0"/>
              </a:defRPr>
            </a:lvl4pPr>
            <a:lvl5pPr>
              <a:lnSpc>
                <a:spcPct val="150000"/>
              </a:lnSpc>
              <a:defRPr sz="1400"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a:t>
            </a:r>
          </a:p>
        </p:txBody>
      </p:sp>
    </p:spTree>
    <p:extLst>
      <p:ext uri="{BB962C8B-B14F-4D97-AF65-F5344CB8AC3E}">
        <p14:creationId xmlns:p14="http://schemas.microsoft.com/office/powerpoint/2010/main" val="3079389132"/>
      </p:ext>
    </p:extLst>
  </p:cSld>
  <p:clrMapOvr>
    <a:masterClrMapping/>
  </p:clrMapOvr>
  <p:transition spd="med"/>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2D8164FF-61C2-44C1-8DAA-0FFE511D0891}"/>
              </a:ext>
            </a:extLst>
          </p:cNvPr>
          <p:cNvSpPr>
            <a:spLocks noGrp="1"/>
          </p:cNvSpPr>
          <p:nvPr>
            <p:ph type="pic" sz="quarter" idx="13"/>
          </p:nvPr>
        </p:nvSpPr>
        <p:spPr>
          <a:xfrm>
            <a:off x="0" y="4165600"/>
            <a:ext cx="12192000" cy="2692400"/>
          </a:xfrm>
        </p:spPr>
        <p:txBody>
          <a:bodyPr/>
          <a:lstStyle/>
          <a:p>
            <a:endParaRPr lang="en-US" dirty="0"/>
          </a:p>
        </p:txBody>
      </p:sp>
      <p:sp>
        <p:nvSpPr>
          <p:cNvPr id="5" name="Text Placeholder 5">
            <a:extLst>
              <a:ext uri="{FF2B5EF4-FFF2-40B4-BE49-F238E27FC236}">
                <a16:creationId xmlns:a16="http://schemas.microsoft.com/office/drawing/2014/main" id="{4A1A2658-EBDA-4028-9920-FD50120DB60D}"/>
              </a:ext>
            </a:extLst>
          </p:cNvPr>
          <p:cNvSpPr>
            <a:spLocks noGrp="1"/>
          </p:cNvSpPr>
          <p:nvPr>
            <p:ph type="body" sz="quarter" idx="12"/>
          </p:nvPr>
        </p:nvSpPr>
        <p:spPr>
          <a:xfrm>
            <a:off x="864080" y="481824"/>
            <a:ext cx="10488710" cy="540707"/>
          </a:xfrm>
        </p:spPr>
        <p:txBody>
          <a:bodyPr>
            <a:normAutofit fontScale="92500" lnSpcReduction="20000"/>
          </a:bodyPr>
          <a:lstStyle>
            <a:lvl1pPr marL="0" indent="0" algn="l">
              <a:buNone/>
              <a:defRPr lang="en-US" sz="3900" b="1" i="0" u="none" strike="noStrike" cap="none" spc="-15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stStyle>
          <a:p>
            <a:r>
              <a:rPr lang="en-US" dirty="0"/>
              <a:t>Need and/or Merit</a:t>
            </a:r>
            <a:r>
              <a:rPr lang="en-US" dirty="0">
                <a:solidFill>
                  <a:schemeClr val="accent1"/>
                </a:solidFill>
              </a:rPr>
              <a:t> Based Aid</a:t>
            </a:r>
          </a:p>
        </p:txBody>
      </p:sp>
      <p:sp>
        <p:nvSpPr>
          <p:cNvPr id="18" name="Text Placeholder 5">
            <a:extLst>
              <a:ext uri="{FF2B5EF4-FFF2-40B4-BE49-F238E27FC236}">
                <a16:creationId xmlns:a16="http://schemas.microsoft.com/office/drawing/2014/main" id="{742A5ADA-6A80-44CD-BAF6-6FAEE3CEC92E}"/>
              </a:ext>
            </a:extLst>
          </p:cNvPr>
          <p:cNvSpPr>
            <a:spLocks noGrp="1"/>
          </p:cNvSpPr>
          <p:nvPr>
            <p:ph type="body" sz="quarter" idx="14" hasCustomPrompt="1"/>
          </p:nvPr>
        </p:nvSpPr>
        <p:spPr>
          <a:xfrm>
            <a:off x="9351377" y="2452012"/>
            <a:ext cx="1484552" cy="375004"/>
          </a:xfrm>
        </p:spPr>
        <p:txBody>
          <a:bodyPr>
            <a:normAutofit fontScale="92500" lnSpcReduction="20000"/>
          </a:bodyPr>
          <a:lstStyle>
            <a:lvl1pPr marL="0" indent="0" algn="l">
              <a:buNone/>
              <a:defRPr lang="en-US" sz="3900" b="1" i="0" u="none" strike="noStrike" cap="none" spc="-15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stStyle>
          <a:p>
            <a:r>
              <a:rPr lang="en-US" dirty="0"/>
              <a:t>= COA</a:t>
            </a:r>
            <a:endParaRPr lang="en-US" dirty="0">
              <a:solidFill>
                <a:schemeClr val="accent1"/>
              </a:solidFill>
            </a:endParaRPr>
          </a:p>
        </p:txBody>
      </p:sp>
      <p:sp>
        <p:nvSpPr>
          <p:cNvPr id="20" name="Text Placeholder 5">
            <a:extLst>
              <a:ext uri="{FF2B5EF4-FFF2-40B4-BE49-F238E27FC236}">
                <a16:creationId xmlns:a16="http://schemas.microsoft.com/office/drawing/2014/main" id="{704BD70D-CF4D-41A5-BB79-431307F10012}"/>
              </a:ext>
            </a:extLst>
          </p:cNvPr>
          <p:cNvSpPr>
            <a:spLocks noGrp="1"/>
          </p:cNvSpPr>
          <p:nvPr>
            <p:ph type="body" sz="quarter" idx="15" hasCustomPrompt="1"/>
          </p:nvPr>
        </p:nvSpPr>
        <p:spPr>
          <a:xfrm>
            <a:off x="3864178" y="2452012"/>
            <a:ext cx="1484552" cy="375004"/>
          </a:xfrm>
        </p:spPr>
        <p:txBody>
          <a:bodyPr>
            <a:normAutofit fontScale="92500" lnSpcReduction="20000"/>
          </a:bodyPr>
          <a:lstStyle>
            <a:lvl1pPr marL="0" indent="0" algn="ctr">
              <a:buNone/>
              <a:defRPr lang="en-US" sz="3900" b="1" i="0" u="none" strike="noStrike" cap="none" spc="-15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stStyle>
          <a:p>
            <a:r>
              <a:rPr lang="en-US" dirty="0"/>
              <a:t>+</a:t>
            </a:r>
            <a:endParaRPr lang="en-US" dirty="0">
              <a:solidFill>
                <a:schemeClr val="accent1"/>
              </a:solidFill>
            </a:endParaRPr>
          </a:p>
        </p:txBody>
      </p:sp>
    </p:spTree>
    <p:extLst>
      <p:ext uri="{BB962C8B-B14F-4D97-AF65-F5344CB8AC3E}">
        <p14:creationId xmlns:p14="http://schemas.microsoft.com/office/powerpoint/2010/main" val="2742975522"/>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5FB7E41-ABA3-5545-8BE6-9C61BC40664C}"/>
              </a:ext>
            </a:extLst>
          </p:cNvPr>
          <p:cNvSpPr>
            <a:spLocks noGrp="1"/>
          </p:cNvSpPr>
          <p:nvPr>
            <p:ph type="pic" sz="quarter" idx="10"/>
          </p:nvPr>
        </p:nvSpPr>
        <p:spPr>
          <a:xfrm>
            <a:off x="6490970" y="0"/>
            <a:ext cx="5701030" cy="6858000"/>
          </a:xfrm>
          <a:custGeom>
            <a:avLst/>
            <a:gdLst>
              <a:gd name="connsiteX0" fmla="*/ 1339905 w 5701030"/>
              <a:gd name="connsiteY0" fmla="*/ 0 h 6858000"/>
              <a:gd name="connsiteX1" fmla="*/ 5701030 w 5701030"/>
              <a:gd name="connsiteY1" fmla="*/ 0 h 6858000"/>
              <a:gd name="connsiteX2" fmla="*/ 5701030 w 5701030"/>
              <a:gd name="connsiteY2" fmla="*/ 6858000 h 6858000"/>
              <a:gd name="connsiteX3" fmla="*/ 1339905 w 5701030"/>
              <a:gd name="connsiteY3" fmla="*/ 6858000 h 6858000"/>
              <a:gd name="connsiteX4" fmla="*/ 1264595 w 5701030"/>
              <a:gd name="connsiteY4" fmla="*/ 6777198 h 6858000"/>
              <a:gd name="connsiteX5" fmla="*/ 0 w 5701030"/>
              <a:gd name="connsiteY5" fmla="*/ 3429000 h 6858000"/>
              <a:gd name="connsiteX6" fmla="*/ 1264595 w 5701030"/>
              <a:gd name="connsiteY6" fmla="*/ 8080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030" h="6858000">
                <a:moveTo>
                  <a:pt x="1339905" y="0"/>
                </a:moveTo>
                <a:lnTo>
                  <a:pt x="5701030" y="0"/>
                </a:lnTo>
                <a:lnTo>
                  <a:pt x="5701030" y="6858000"/>
                </a:lnTo>
                <a:lnTo>
                  <a:pt x="1339905" y="6858000"/>
                </a:lnTo>
                <a:lnTo>
                  <a:pt x="1264595" y="6777198"/>
                </a:lnTo>
                <a:cubicBezTo>
                  <a:pt x="478881" y="5892877"/>
                  <a:pt x="0" y="4718147"/>
                  <a:pt x="0" y="3429000"/>
                </a:cubicBezTo>
                <a:cubicBezTo>
                  <a:pt x="0" y="2139854"/>
                  <a:pt x="478881" y="965123"/>
                  <a:pt x="1264595" y="80803"/>
                </a:cubicBezTo>
                <a:close/>
              </a:path>
            </a:pathLst>
          </a:custGeom>
          <a:pattFill prst="pct5">
            <a:fgClr>
              <a:srgbClr val="971C95"/>
            </a:fgClr>
            <a:bgClr>
              <a:schemeClr val="bg1"/>
            </a:bgClr>
          </a:pattFill>
        </p:spPr>
        <p:txBody>
          <a:bodyPr wrap="square">
            <a:noAutofit/>
          </a:bodyPr>
          <a:lstStyle>
            <a:lvl1pPr>
              <a:defRPr sz="1400"/>
            </a:lvl1pPr>
          </a:lstStyle>
          <a:p>
            <a:endParaRPr lang="en-US" dirty="0"/>
          </a:p>
        </p:txBody>
      </p:sp>
    </p:spTree>
    <p:extLst>
      <p:ext uri="{BB962C8B-B14F-4D97-AF65-F5344CB8AC3E}">
        <p14:creationId xmlns:p14="http://schemas.microsoft.com/office/powerpoint/2010/main" val="2386558432"/>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Full-imag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469A944E-452F-1D4E-B3F5-8C233C62A0BD}"/>
              </a:ext>
            </a:extLst>
          </p:cNvPr>
          <p:cNvSpPr>
            <a:spLocks noGrp="1"/>
          </p:cNvSpPr>
          <p:nvPr>
            <p:ph type="pic" sz="quarter" idx="10"/>
          </p:nvPr>
        </p:nvSpPr>
        <p:spPr>
          <a:xfrm>
            <a:off x="0" y="0"/>
            <a:ext cx="12192000" cy="6858000"/>
          </a:xfrm>
          <a:prstGeom prst="rect">
            <a:avLst/>
          </a:prstGeom>
          <a:pattFill prst="pct5">
            <a:fgClr>
              <a:srgbClr val="971C95"/>
            </a:fgClr>
            <a:bgClr>
              <a:schemeClr val="bg1"/>
            </a:bgClr>
          </a:pattFill>
        </p:spPr>
        <p:txBody>
          <a:bodyPr/>
          <a:lstStyle>
            <a:lvl1pPr>
              <a:defRPr sz="1400"/>
            </a:lvl1pPr>
          </a:lstStyle>
          <a:p>
            <a:endParaRPr lang="en-US" dirty="0"/>
          </a:p>
        </p:txBody>
      </p:sp>
    </p:spTree>
    <p:extLst>
      <p:ext uri="{BB962C8B-B14F-4D97-AF65-F5344CB8AC3E}">
        <p14:creationId xmlns:p14="http://schemas.microsoft.com/office/powerpoint/2010/main" val="4013702254"/>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Layout-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9420F58-FC09-8249-A3E7-E07B5A54726A}"/>
              </a:ext>
            </a:extLst>
          </p:cNvPr>
          <p:cNvSpPr/>
          <p:nvPr userDrawn="1"/>
        </p:nvSpPr>
        <p:spPr>
          <a:xfrm>
            <a:off x="11662030" y="339420"/>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4183380" y="1562100"/>
            <a:ext cx="3825240" cy="3733800"/>
          </a:xfrm>
          <a:prstGeom prst="rect">
            <a:avLst/>
          </a:prstGeom>
          <a:pattFill prst="pct5">
            <a:fgClr>
              <a:srgbClr val="971C95"/>
            </a:fgClr>
            <a:bgClr>
              <a:schemeClr val="bg1"/>
            </a:bgClr>
          </a:pattFill>
        </p:spPr>
        <p:txBody>
          <a:bodyPr/>
          <a:lstStyle>
            <a:lvl1pPr>
              <a:defRPr sz="1400"/>
            </a:lvl1pPr>
          </a:lstStyle>
          <a:p>
            <a:endParaRPr lang="en-US" dirty="0"/>
          </a:p>
        </p:txBody>
      </p:sp>
    </p:spTree>
    <p:extLst>
      <p:ext uri="{BB962C8B-B14F-4D97-AF65-F5344CB8AC3E}">
        <p14:creationId xmlns:p14="http://schemas.microsoft.com/office/powerpoint/2010/main" val="4128674226"/>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Layout-2">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C68C89B5-F102-CA4A-8AFB-7D9603E591A1}"/>
              </a:ext>
            </a:extLst>
          </p:cNvPr>
          <p:cNvCxnSpPr/>
          <p:nvPr userDrawn="1"/>
        </p:nvCxnSpPr>
        <p:spPr>
          <a:xfrm flipV="1">
            <a:off x="310718" y="4205819"/>
            <a:ext cx="0" cy="745724"/>
          </a:xfrm>
          <a:prstGeom prst="line">
            <a:avLst/>
          </a:prstGeom>
          <a:ln w="19050">
            <a:solidFill>
              <a:srgbClr val="400049"/>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022E03A-2D7C-2D49-AFBD-673DD595F0FC}"/>
              </a:ext>
            </a:extLst>
          </p:cNvPr>
          <p:cNvSpPr/>
          <p:nvPr userDrawn="1"/>
        </p:nvSpPr>
        <p:spPr>
          <a:xfrm>
            <a:off x="187620" y="235238"/>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7" name="TextBox 16">
            <a:extLst>
              <a:ext uri="{FF2B5EF4-FFF2-40B4-BE49-F238E27FC236}">
                <a16:creationId xmlns:a16="http://schemas.microsoft.com/office/drawing/2014/main" id="{A9B20D7B-5C13-7547-B577-3DFA76735844}"/>
              </a:ext>
            </a:extLst>
          </p:cNvPr>
          <p:cNvSpPr txBox="1"/>
          <p:nvPr userDrawn="1"/>
        </p:nvSpPr>
        <p:spPr>
          <a:xfrm>
            <a:off x="5930901" y="3594100"/>
            <a:ext cx="184731" cy="230832"/>
          </a:xfrm>
          <a:prstGeom prst="rect">
            <a:avLst/>
          </a:prstGeom>
          <a:noFill/>
        </p:spPr>
        <p:txBody>
          <a:bodyPr wrap="none" rtlCol="0">
            <a:spAutoFit/>
          </a:bodyPr>
          <a:lstStyle/>
          <a:p>
            <a:endParaRPr lang="en-US" sz="900" dirty="0"/>
          </a:p>
        </p:txBody>
      </p:sp>
      <p:sp>
        <p:nvSpPr>
          <p:cNvPr id="18" name="Rectangle 17">
            <a:extLst>
              <a:ext uri="{FF2B5EF4-FFF2-40B4-BE49-F238E27FC236}">
                <a16:creationId xmlns:a16="http://schemas.microsoft.com/office/drawing/2014/main" id="{0E4F19F1-8F5F-084A-BEE8-9567D399B4A2}"/>
              </a:ext>
            </a:extLst>
          </p:cNvPr>
          <p:cNvSpPr/>
          <p:nvPr userDrawn="1"/>
        </p:nvSpPr>
        <p:spPr>
          <a:xfrm>
            <a:off x="11720097" y="6327841"/>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32" name="Picture Placeholder 31">
            <a:extLst>
              <a:ext uri="{FF2B5EF4-FFF2-40B4-BE49-F238E27FC236}">
                <a16:creationId xmlns:a16="http://schemas.microsoft.com/office/drawing/2014/main" id="{D2B96255-56FF-A24B-A523-FB40D71846A7}"/>
              </a:ext>
            </a:extLst>
          </p:cNvPr>
          <p:cNvSpPr>
            <a:spLocks noGrp="1"/>
          </p:cNvSpPr>
          <p:nvPr>
            <p:ph type="pic" sz="quarter" idx="12"/>
          </p:nvPr>
        </p:nvSpPr>
        <p:spPr>
          <a:xfrm>
            <a:off x="1344334" y="1050046"/>
            <a:ext cx="3196114" cy="4565178"/>
          </a:xfrm>
          <a:custGeom>
            <a:avLst/>
            <a:gdLst>
              <a:gd name="connsiteX0" fmla="*/ 0 w 3196114"/>
              <a:gd name="connsiteY0" fmla="*/ 3492770 h 4565178"/>
              <a:gd name="connsiteX1" fmla="*/ 3196113 w 3196114"/>
              <a:gd name="connsiteY1" fmla="*/ 3492770 h 4565178"/>
              <a:gd name="connsiteX2" fmla="*/ 3196113 w 3196114"/>
              <a:gd name="connsiteY2" fmla="*/ 4565178 h 4565178"/>
              <a:gd name="connsiteX3" fmla="*/ 0 w 3196114"/>
              <a:gd name="connsiteY3" fmla="*/ 4565178 h 4565178"/>
              <a:gd name="connsiteX4" fmla="*/ 1 w 3196114"/>
              <a:gd name="connsiteY4" fmla="*/ 0 h 4565178"/>
              <a:gd name="connsiteX5" fmla="*/ 3196114 w 3196114"/>
              <a:gd name="connsiteY5" fmla="*/ 0 h 4565178"/>
              <a:gd name="connsiteX6" fmla="*/ 3196114 w 3196114"/>
              <a:gd name="connsiteY6" fmla="*/ 3303587 h 4565178"/>
              <a:gd name="connsiteX7" fmla="*/ 1 w 3196114"/>
              <a:gd name="connsiteY7" fmla="*/ 3303587 h 4565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96114" h="4565178">
                <a:moveTo>
                  <a:pt x="0" y="3492770"/>
                </a:moveTo>
                <a:lnTo>
                  <a:pt x="3196113" y="3492770"/>
                </a:lnTo>
                <a:lnTo>
                  <a:pt x="3196113" y="4565178"/>
                </a:lnTo>
                <a:lnTo>
                  <a:pt x="0" y="4565178"/>
                </a:lnTo>
                <a:close/>
                <a:moveTo>
                  <a:pt x="1" y="0"/>
                </a:moveTo>
                <a:lnTo>
                  <a:pt x="3196114" y="0"/>
                </a:lnTo>
                <a:lnTo>
                  <a:pt x="3196114" y="3303587"/>
                </a:lnTo>
                <a:lnTo>
                  <a:pt x="1" y="3303587"/>
                </a:lnTo>
                <a:close/>
              </a:path>
            </a:pathLst>
          </a:custGeom>
          <a:pattFill prst="pct5">
            <a:fgClr>
              <a:srgbClr val="7030A0"/>
            </a:fgClr>
            <a:bgClr>
              <a:schemeClr val="bg1"/>
            </a:bgClr>
          </a:pattFill>
        </p:spPr>
        <p:txBody>
          <a:bodyPr wrap="square">
            <a:noAutofit/>
          </a:bodyPr>
          <a:lstStyle>
            <a:lvl1pPr>
              <a:defRPr sz="1400"/>
            </a:lvl1pPr>
          </a:lstStyle>
          <a:p>
            <a:endParaRPr lang="en-US" dirty="0"/>
          </a:p>
        </p:txBody>
      </p:sp>
      <p:sp>
        <p:nvSpPr>
          <p:cNvPr id="7" name="Oval 6">
            <a:extLst>
              <a:ext uri="{FF2B5EF4-FFF2-40B4-BE49-F238E27FC236}">
                <a16:creationId xmlns:a16="http://schemas.microsoft.com/office/drawing/2014/main" id="{27354A39-F347-8E4C-8C9D-83F609DB74AD}"/>
              </a:ext>
            </a:extLst>
          </p:cNvPr>
          <p:cNvSpPr/>
          <p:nvPr userDrawn="1"/>
        </p:nvSpPr>
        <p:spPr>
          <a:xfrm>
            <a:off x="11137436" y="-1316181"/>
            <a:ext cx="2370525" cy="2370525"/>
          </a:xfrm>
          <a:prstGeom prst="ellipse">
            <a:avLst/>
          </a:prstGeom>
          <a:noFill/>
          <a:ln>
            <a:solidFill>
              <a:srgbClr val="971C95">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9" name="Oval 8">
            <a:extLst>
              <a:ext uri="{FF2B5EF4-FFF2-40B4-BE49-F238E27FC236}">
                <a16:creationId xmlns:a16="http://schemas.microsoft.com/office/drawing/2014/main" id="{7A9E7B40-813F-9D46-B774-CBC2834B40B3}"/>
              </a:ext>
            </a:extLst>
          </p:cNvPr>
          <p:cNvSpPr/>
          <p:nvPr userDrawn="1"/>
        </p:nvSpPr>
        <p:spPr>
          <a:xfrm>
            <a:off x="10306077" y="-2119633"/>
            <a:ext cx="3874159" cy="3874159"/>
          </a:xfrm>
          <a:prstGeom prst="ellipse">
            <a:avLst/>
          </a:prstGeom>
          <a:noFill/>
          <a:ln>
            <a:solidFill>
              <a:srgbClr val="971C95">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Tree>
    <p:extLst>
      <p:ext uri="{BB962C8B-B14F-4D97-AF65-F5344CB8AC3E}">
        <p14:creationId xmlns:p14="http://schemas.microsoft.com/office/powerpoint/2010/main" val="1716108146"/>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Layout-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022E03A-2D7C-2D49-AFBD-673DD595F0FC}"/>
              </a:ext>
            </a:extLst>
          </p:cNvPr>
          <p:cNvSpPr/>
          <p:nvPr userDrawn="1"/>
        </p:nvSpPr>
        <p:spPr>
          <a:xfrm>
            <a:off x="179987" y="279500"/>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8" name="Rectangle 17">
            <a:extLst>
              <a:ext uri="{FF2B5EF4-FFF2-40B4-BE49-F238E27FC236}">
                <a16:creationId xmlns:a16="http://schemas.microsoft.com/office/drawing/2014/main" id="{0E4F19F1-8F5F-084A-BEE8-9567D399B4A2}"/>
              </a:ext>
            </a:extLst>
          </p:cNvPr>
          <p:cNvSpPr/>
          <p:nvPr userDrawn="1"/>
        </p:nvSpPr>
        <p:spPr>
          <a:xfrm>
            <a:off x="179987" y="6346478"/>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9" name="Picture Placeholder 18">
            <a:extLst>
              <a:ext uri="{FF2B5EF4-FFF2-40B4-BE49-F238E27FC236}">
                <a16:creationId xmlns:a16="http://schemas.microsoft.com/office/drawing/2014/main" id="{1799B6D6-B3A7-954F-970C-0601E8326D50}"/>
              </a:ext>
            </a:extLst>
          </p:cNvPr>
          <p:cNvSpPr>
            <a:spLocks noGrp="1"/>
          </p:cNvSpPr>
          <p:nvPr>
            <p:ph type="pic" sz="quarter" idx="10"/>
          </p:nvPr>
        </p:nvSpPr>
        <p:spPr>
          <a:xfrm>
            <a:off x="2" y="1203206"/>
            <a:ext cx="5257799" cy="4572754"/>
          </a:xfrm>
          <a:custGeom>
            <a:avLst/>
            <a:gdLst>
              <a:gd name="connsiteX0" fmla="*/ 3002864 w 5257799"/>
              <a:gd name="connsiteY0" fmla="*/ 0 h 4572754"/>
              <a:gd name="connsiteX1" fmla="*/ 5257799 w 5257799"/>
              <a:gd name="connsiteY1" fmla="*/ 0 h 4572754"/>
              <a:gd name="connsiteX2" fmla="*/ 5257799 w 5257799"/>
              <a:gd name="connsiteY2" fmla="*/ 4572754 h 4572754"/>
              <a:gd name="connsiteX3" fmla="*/ 3002864 w 5257799"/>
              <a:gd name="connsiteY3" fmla="*/ 4572754 h 4572754"/>
              <a:gd name="connsiteX4" fmla="*/ 0 w 5257799"/>
              <a:gd name="connsiteY4" fmla="*/ 0 h 4572754"/>
              <a:gd name="connsiteX5" fmla="*/ 2773680 w 5257799"/>
              <a:gd name="connsiteY5" fmla="*/ 0 h 4572754"/>
              <a:gd name="connsiteX6" fmla="*/ 2773680 w 5257799"/>
              <a:gd name="connsiteY6" fmla="*/ 4572754 h 4572754"/>
              <a:gd name="connsiteX7" fmla="*/ 0 w 5257799"/>
              <a:gd name="connsiteY7" fmla="*/ 4572754 h 457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7799" h="4572754">
                <a:moveTo>
                  <a:pt x="3002864" y="0"/>
                </a:moveTo>
                <a:lnTo>
                  <a:pt x="5257799" y="0"/>
                </a:lnTo>
                <a:lnTo>
                  <a:pt x="5257799" y="4572754"/>
                </a:lnTo>
                <a:lnTo>
                  <a:pt x="3002864" y="4572754"/>
                </a:lnTo>
                <a:close/>
                <a:moveTo>
                  <a:pt x="0" y="0"/>
                </a:moveTo>
                <a:lnTo>
                  <a:pt x="2773680" y="0"/>
                </a:lnTo>
                <a:lnTo>
                  <a:pt x="2773680" y="4572754"/>
                </a:lnTo>
                <a:lnTo>
                  <a:pt x="0" y="4572754"/>
                </a:lnTo>
                <a:close/>
              </a:path>
            </a:pathLst>
          </a:custGeom>
          <a:pattFill prst="pct5">
            <a:fgClr>
              <a:srgbClr val="971C95"/>
            </a:fgClr>
            <a:bgClr>
              <a:schemeClr val="bg1"/>
            </a:bgClr>
          </a:pattFill>
        </p:spPr>
        <p:txBody>
          <a:bodyPr wrap="square">
            <a:noAutofit/>
          </a:bodyPr>
          <a:lstStyle>
            <a:lvl1pPr>
              <a:defRPr sz="1400"/>
            </a:lvl1pPr>
          </a:lstStyle>
          <a:p>
            <a:endParaRPr lang="en-US" dirty="0"/>
          </a:p>
        </p:txBody>
      </p:sp>
    </p:spTree>
    <p:extLst>
      <p:ext uri="{BB962C8B-B14F-4D97-AF65-F5344CB8AC3E}">
        <p14:creationId xmlns:p14="http://schemas.microsoft.com/office/powerpoint/2010/main" val="579030374"/>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Layout-4">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4F19F1-8F5F-084A-BEE8-9567D399B4A2}"/>
              </a:ext>
            </a:extLst>
          </p:cNvPr>
          <p:cNvSpPr/>
          <p:nvPr userDrawn="1"/>
        </p:nvSpPr>
        <p:spPr>
          <a:xfrm>
            <a:off x="11582937" y="6300758"/>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9" name="Rectangle 8">
            <a:extLst>
              <a:ext uri="{FF2B5EF4-FFF2-40B4-BE49-F238E27FC236}">
                <a16:creationId xmlns:a16="http://schemas.microsoft.com/office/drawing/2014/main" id="{79420F58-FC09-8249-A3E7-E07B5A54726A}"/>
              </a:ext>
            </a:extLst>
          </p:cNvPr>
          <p:cNvSpPr/>
          <p:nvPr userDrawn="1"/>
        </p:nvSpPr>
        <p:spPr>
          <a:xfrm>
            <a:off x="11524870" y="324180"/>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6" name="Picture Placeholder 15">
            <a:extLst>
              <a:ext uri="{FF2B5EF4-FFF2-40B4-BE49-F238E27FC236}">
                <a16:creationId xmlns:a16="http://schemas.microsoft.com/office/drawing/2014/main" id="{1F897350-DD04-D840-A678-A82810CDC682}"/>
              </a:ext>
            </a:extLst>
          </p:cNvPr>
          <p:cNvSpPr>
            <a:spLocks noGrp="1"/>
          </p:cNvSpPr>
          <p:nvPr>
            <p:ph type="pic" sz="quarter" idx="12"/>
          </p:nvPr>
        </p:nvSpPr>
        <p:spPr>
          <a:xfrm>
            <a:off x="5597365" y="1272699"/>
            <a:ext cx="6019483" cy="4312603"/>
          </a:xfrm>
          <a:custGeom>
            <a:avLst/>
            <a:gdLst>
              <a:gd name="connsiteX0" fmla="*/ 4347592 w 6019483"/>
              <a:gd name="connsiteY0" fmla="*/ 0 h 4312603"/>
              <a:gd name="connsiteX1" fmla="*/ 6019483 w 6019483"/>
              <a:gd name="connsiteY1" fmla="*/ 0 h 4312603"/>
              <a:gd name="connsiteX2" fmla="*/ 5238051 w 6019483"/>
              <a:gd name="connsiteY2" fmla="*/ 4312603 h 4312603"/>
              <a:gd name="connsiteX3" fmla="*/ 3566160 w 6019483"/>
              <a:gd name="connsiteY3" fmla="*/ 4312603 h 4312603"/>
              <a:gd name="connsiteX4" fmla="*/ 781432 w 6019483"/>
              <a:gd name="connsiteY4" fmla="*/ 0 h 4312603"/>
              <a:gd name="connsiteX5" fmla="*/ 2453323 w 6019483"/>
              <a:gd name="connsiteY5" fmla="*/ 0 h 4312603"/>
              <a:gd name="connsiteX6" fmla="*/ 1671891 w 6019483"/>
              <a:gd name="connsiteY6" fmla="*/ 4312603 h 4312603"/>
              <a:gd name="connsiteX7" fmla="*/ 0 w 6019483"/>
              <a:gd name="connsiteY7" fmla="*/ 4312603 h 4312603"/>
              <a:gd name="connsiteX8" fmla="*/ 2564512 w 6019483"/>
              <a:gd name="connsiteY8" fmla="*/ 0 h 4312603"/>
              <a:gd name="connsiteX9" fmla="*/ 4236403 w 6019483"/>
              <a:gd name="connsiteY9" fmla="*/ 0 h 4312603"/>
              <a:gd name="connsiteX10" fmla="*/ 3454971 w 6019483"/>
              <a:gd name="connsiteY10" fmla="*/ 4312603 h 4312603"/>
              <a:gd name="connsiteX11" fmla="*/ 1783080 w 6019483"/>
              <a:gd name="connsiteY11" fmla="*/ 4312603 h 431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19483" h="4312603">
                <a:moveTo>
                  <a:pt x="4347592" y="0"/>
                </a:moveTo>
                <a:lnTo>
                  <a:pt x="6019483" y="0"/>
                </a:lnTo>
                <a:lnTo>
                  <a:pt x="5238051" y="4312603"/>
                </a:lnTo>
                <a:lnTo>
                  <a:pt x="3566160" y="4312603"/>
                </a:lnTo>
                <a:close/>
                <a:moveTo>
                  <a:pt x="781432" y="0"/>
                </a:moveTo>
                <a:lnTo>
                  <a:pt x="2453323" y="0"/>
                </a:lnTo>
                <a:lnTo>
                  <a:pt x="1671891" y="4312603"/>
                </a:lnTo>
                <a:lnTo>
                  <a:pt x="0" y="4312603"/>
                </a:lnTo>
                <a:close/>
                <a:moveTo>
                  <a:pt x="2564512" y="0"/>
                </a:moveTo>
                <a:lnTo>
                  <a:pt x="4236403" y="0"/>
                </a:lnTo>
                <a:lnTo>
                  <a:pt x="3454971" y="4312603"/>
                </a:lnTo>
                <a:lnTo>
                  <a:pt x="1783080" y="4312603"/>
                </a:lnTo>
                <a:close/>
              </a:path>
            </a:pathLst>
          </a:custGeom>
          <a:pattFill prst="pct5">
            <a:fgClr>
              <a:srgbClr val="971C95"/>
            </a:fgClr>
            <a:bgClr>
              <a:schemeClr val="bg1"/>
            </a:bgClr>
          </a:pattFill>
        </p:spPr>
        <p:txBody>
          <a:bodyPr wrap="square">
            <a:noAutofit/>
          </a:bodyPr>
          <a:lstStyle>
            <a:lvl1pPr>
              <a:defRPr sz="1400"/>
            </a:lvl1pPr>
          </a:lstStyle>
          <a:p>
            <a:endParaRPr lang="en-US" dirty="0"/>
          </a:p>
        </p:txBody>
      </p:sp>
    </p:spTree>
    <p:extLst>
      <p:ext uri="{BB962C8B-B14F-4D97-AF65-F5344CB8AC3E}">
        <p14:creationId xmlns:p14="http://schemas.microsoft.com/office/powerpoint/2010/main" val="2850390365"/>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Layout-5">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4F19F1-8F5F-084A-BEE8-9567D399B4A2}"/>
              </a:ext>
            </a:extLst>
          </p:cNvPr>
          <p:cNvSpPr/>
          <p:nvPr userDrawn="1"/>
        </p:nvSpPr>
        <p:spPr>
          <a:xfrm>
            <a:off x="11582937" y="6300758"/>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9" name="Rectangle 8">
            <a:extLst>
              <a:ext uri="{FF2B5EF4-FFF2-40B4-BE49-F238E27FC236}">
                <a16:creationId xmlns:a16="http://schemas.microsoft.com/office/drawing/2014/main" id="{79420F58-FC09-8249-A3E7-E07B5A54726A}"/>
              </a:ext>
            </a:extLst>
          </p:cNvPr>
          <p:cNvSpPr/>
          <p:nvPr userDrawn="1"/>
        </p:nvSpPr>
        <p:spPr>
          <a:xfrm>
            <a:off x="11524870" y="324180"/>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0" y="0"/>
            <a:ext cx="5836920" cy="6858000"/>
          </a:xfrm>
          <a:prstGeom prst="rect">
            <a:avLst/>
          </a:prstGeom>
          <a:pattFill prst="pct5">
            <a:fgClr>
              <a:srgbClr val="971C95"/>
            </a:fgClr>
            <a:bgClr>
              <a:schemeClr val="bg1"/>
            </a:bgClr>
          </a:pattFill>
        </p:spPr>
        <p:txBody>
          <a:bodyPr/>
          <a:lstStyle>
            <a:lvl1pPr>
              <a:defRPr sz="1400"/>
            </a:lvl1pPr>
          </a:lstStyle>
          <a:p>
            <a:endParaRPr lang="en-US" dirty="0"/>
          </a:p>
        </p:txBody>
      </p:sp>
    </p:spTree>
    <p:extLst>
      <p:ext uri="{BB962C8B-B14F-4D97-AF65-F5344CB8AC3E}">
        <p14:creationId xmlns:p14="http://schemas.microsoft.com/office/powerpoint/2010/main" val="1255822705"/>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Layout-6">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4F19F1-8F5F-084A-BEE8-9567D399B4A2}"/>
              </a:ext>
            </a:extLst>
          </p:cNvPr>
          <p:cNvSpPr/>
          <p:nvPr userDrawn="1"/>
        </p:nvSpPr>
        <p:spPr>
          <a:xfrm>
            <a:off x="11582937" y="6300758"/>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0" y="0"/>
            <a:ext cx="4338084" cy="6858000"/>
          </a:xfrm>
          <a:prstGeom prst="rect">
            <a:avLst/>
          </a:prstGeom>
          <a:pattFill prst="pct5">
            <a:fgClr>
              <a:srgbClr val="971C95"/>
            </a:fgClr>
            <a:bgClr>
              <a:schemeClr val="bg1"/>
            </a:bgClr>
          </a:pattFill>
        </p:spPr>
        <p:txBody>
          <a:bodyPr/>
          <a:lstStyle>
            <a:lvl1pPr>
              <a:defRPr sz="1400"/>
            </a:lvl1pPr>
          </a:lstStyle>
          <a:p>
            <a:endParaRPr lang="en-US" dirty="0"/>
          </a:p>
        </p:txBody>
      </p:sp>
    </p:spTree>
    <p:extLst>
      <p:ext uri="{BB962C8B-B14F-4D97-AF65-F5344CB8AC3E}">
        <p14:creationId xmlns:p14="http://schemas.microsoft.com/office/powerpoint/2010/main" val="3423980691"/>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Layout-7">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4F19F1-8F5F-084A-BEE8-9567D399B4A2}"/>
              </a:ext>
            </a:extLst>
          </p:cNvPr>
          <p:cNvSpPr/>
          <p:nvPr userDrawn="1"/>
        </p:nvSpPr>
        <p:spPr>
          <a:xfrm>
            <a:off x="212104" y="6462123"/>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677732" y="0"/>
            <a:ext cx="5325035" cy="6858000"/>
          </a:xfrm>
          <a:prstGeom prst="rect">
            <a:avLst/>
          </a:prstGeom>
          <a:pattFill prst="pct5">
            <a:fgClr>
              <a:srgbClr val="971C95"/>
            </a:fgClr>
            <a:bgClr>
              <a:schemeClr val="bg1"/>
            </a:bgClr>
          </a:pattFill>
        </p:spPr>
        <p:txBody>
          <a:bodyPr/>
          <a:lstStyle>
            <a:lvl1pPr>
              <a:defRPr sz="1400"/>
            </a:lvl1pPr>
          </a:lstStyle>
          <a:p>
            <a:endParaRPr lang="en-US" dirty="0"/>
          </a:p>
        </p:txBody>
      </p:sp>
      <p:sp>
        <p:nvSpPr>
          <p:cNvPr id="5" name="Picture Placeholder 3">
            <a:extLst>
              <a:ext uri="{FF2B5EF4-FFF2-40B4-BE49-F238E27FC236}">
                <a16:creationId xmlns:a16="http://schemas.microsoft.com/office/drawing/2014/main" id="{2A3E5410-9413-2841-8F85-DC95C68917CC}"/>
              </a:ext>
            </a:extLst>
          </p:cNvPr>
          <p:cNvSpPr>
            <a:spLocks noGrp="1"/>
          </p:cNvSpPr>
          <p:nvPr>
            <p:ph type="pic" sz="quarter" idx="11"/>
          </p:nvPr>
        </p:nvSpPr>
        <p:spPr>
          <a:xfrm>
            <a:off x="6945854" y="2036229"/>
            <a:ext cx="1232925" cy="1234096"/>
          </a:xfrm>
          <a:prstGeom prst="ellipse">
            <a:avLst/>
          </a:prstGeom>
          <a:pattFill prst="pct5">
            <a:fgClr>
              <a:srgbClr val="57014A"/>
            </a:fgClr>
            <a:bgClr>
              <a:schemeClr val="bg1"/>
            </a:bgClr>
          </a:pattFill>
        </p:spPr>
        <p:txBody>
          <a:bodyPr/>
          <a:lstStyle>
            <a:lvl1pPr>
              <a:defRPr sz="1200"/>
            </a:lvl1pPr>
          </a:lstStyle>
          <a:p>
            <a:endParaRPr lang="en-US" dirty="0"/>
          </a:p>
        </p:txBody>
      </p:sp>
      <p:sp>
        <p:nvSpPr>
          <p:cNvPr id="6" name="Picture Placeholder 3">
            <a:extLst>
              <a:ext uri="{FF2B5EF4-FFF2-40B4-BE49-F238E27FC236}">
                <a16:creationId xmlns:a16="http://schemas.microsoft.com/office/drawing/2014/main" id="{151EA2DB-B4C3-B74A-AF24-122EAA1F02DB}"/>
              </a:ext>
            </a:extLst>
          </p:cNvPr>
          <p:cNvSpPr>
            <a:spLocks noGrp="1"/>
          </p:cNvSpPr>
          <p:nvPr>
            <p:ph type="pic" sz="quarter" idx="12"/>
          </p:nvPr>
        </p:nvSpPr>
        <p:spPr>
          <a:xfrm>
            <a:off x="6945853" y="3587676"/>
            <a:ext cx="1232925" cy="1234096"/>
          </a:xfrm>
          <a:prstGeom prst="ellipse">
            <a:avLst/>
          </a:prstGeom>
          <a:pattFill prst="pct5">
            <a:fgClr>
              <a:srgbClr val="57014A"/>
            </a:fgClr>
            <a:bgClr>
              <a:schemeClr val="bg1"/>
            </a:bgClr>
          </a:pattFill>
        </p:spPr>
        <p:txBody>
          <a:bodyPr/>
          <a:lstStyle>
            <a:lvl1pPr>
              <a:defRPr sz="1200"/>
            </a:lvl1pPr>
          </a:lstStyle>
          <a:p>
            <a:endParaRPr lang="en-US" dirty="0"/>
          </a:p>
        </p:txBody>
      </p:sp>
      <p:sp>
        <p:nvSpPr>
          <p:cNvPr id="7" name="Picture Placeholder 3">
            <a:extLst>
              <a:ext uri="{FF2B5EF4-FFF2-40B4-BE49-F238E27FC236}">
                <a16:creationId xmlns:a16="http://schemas.microsoft.com/office/drawing/2014/main" id="{8E5E0A90-C255-7649-BB70-DBC111E9850C}"/>
              </a:ext>
            </a:extLst>
          </p:cNvPr>
          <p:cNvSpPr>
            <a:spLocks noGrp="1"/>
          </p:cNvSpPr>
          <p:nvPr>
            <p:ph type="pic" sz="quarter" idx="13"/>
          </p:nvPr>
        </p:nvSpPr>
        <p:spPr>
          <a:xfrm>
            <a:off x="6945852" y="5139123"/>
            <a:ext cx="1232925" cy="1234096"/>
          </a:xfrm>
          <a:prstGeom prst="ellipse">
            <a:avLst/>
          </a:prstGeom>
          <a:pattFill prst="pct5">
            <a:fgClr>
              <a:srgbClr val="57014A"/>
            </a:fgClr>
            <a:bgClr>
              <a:schemeClr val="bg1"/>
            </a:bgClr>
          </a:pattFill>
        </p:spPr>
        <p:txBody>
          <a:bodyPr/>
          <a:lstStyle>
            <a:lvl1pPr>
              <a:defRPr sz="1200"/>
            </a:lvl1pPr>
          </a:lstStyle>
          <a:p>
            <a:endParaRPr lang="en-US" dirty="0"/>
          </a:p>
        </p:txBody>
      </p:sp>
      <p:sp>
        <p:nvSpPr>
          <p:cNvPr id="8" name="Rectangle 7">
            <a:extLst>
              <a:ext uri="{FF2B5EF4-FFF2-40B4-BE49-F238E27FC236}">
                <a16:creationId xmlns:a16="http://schemas.microsoft.com/office/drawing/2014/main" id="{5391F956-5940-FE40-BD3C-01AB3C920813}"/>
              </a:ext>
            </a:extLst>
          </p:cNvPr>
          <p:cNvSpPr/>
          <p:nvPr userDrawn="1"/>
        </p:nvSpPr>
        <p:spPr>
          <a:xfrm>
            <a:off x="11822654" y="0"/>
            <a:ext cx="369346" cy="6858000"/>
          </a:xfrm>
          <a:prstGeom prst="rect">
            <a:avLst/>
          </a:prstGeom>
          <a:solidFill>
            <a:srgbClr val="400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Tree>
    <p:extLst>
      <p:ext uri="{BB962C8B-B14F-4D97-AF65-F5344CB8AC3E}">
        <p14:creationId xmlns:p14="http://schemas.microsoft.com/office/powerpoint/2010/main" val="638626440"/>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aragraph_07">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0" y="1"/>
            <a:ext cx="12192000" cy="3429000"/>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2532014" y="3756057"/>
            <a:ext cx="7127971" cy="1081414"/>
          </a:xfrm>
          <a:prstGeom prst="rect">
            <a:avLst/>
          </a:prstGeom>
        </p:spPr>
        <p:txBody>
          <a:bodyPr/>
          <a:lstStyle>
            <a:lvl1pPr marL="0" indent="0" algn="ctr">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2532013" y="4965423"/>
            <a:ext cx="7127971" cy="1300048"/>
          </a:xfrm>
          <a:prstGeom prst="rect">
            <a:avLst/>
          </a:prstGeom>
        </p:spPr>
        <p:txBody>
          <a:bodyPr/>
          <a:lstStyle>
            <a:lvl1pPr marL="0" indent="0" algn="ctr">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Tree>
    <p:extLst>
      <p:ext uri="{BB962C8B-B14F-4D97-AF65-F5344CB8AC3E}">
        <p14:creationId xmlns:p14="http://schemas.microsoft.com/office/powerpoint/2010/main" val="3401632913"/>
      </p:ext>
    </p:extLst>
  </p:cSld>
  <p:clrMapOvr>
    <a:masterClrMapping/>
  </p:clrMapOvr>
  <p:transition spd="med"/>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Layout-8">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4F19F1-8F5F-084A-BEE8-9567D399B4A2}"/>
              </a:ext>
            </a:extLst>
          </p:cNvPr>
          <p:cNvSpPr/>
          <p:nvPr userDrawn="1"/>
        </p:nvSpPr>
        <p:spPr>
          <a:xfrm>
            <a:off x="11582937" y="6300758"/>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3926958" y="0"/>
            <a:ext cx="4338084" cy="3429000"/>
          </a:xfrm>
          <a:prstGeom prst="rect">
            <a:avLst/>
          </a:prstGeom>
          <a:pattFill prst="pct5">
            <a:fgClr>
              <a:srgbClr val="971C95"/>
            </a:fgClr>
            <a:bgClr>
              <a:schemeClr val="bg1"/>
            </a:bgClr>
          </a:pattFill>
        </p:spPr>
        <p:txBody>
          <a:bodyPr/>
          <a:lstStyle>
            <a:lvl1pPr>
              <a:defRPr sz="1400"/>
            </a:lvl1pPr>
          </a:lstStyle>
          <a:p>
            <a:endParaRPr lang="en-US" dirty="0"/>
          </a:p>
        </p:txBody>
      </p:sp>
      <p:sp>
        <p:nvSpPr>
          <p:cNvPr id="4" name="Picture Placeholder 2">
            <a:extLst>
              <a:ext uri="{FF2B5EF4-FFF2-40B4-BE49-F238E27FC236}">
                <a16:creationId xmlns:a16="http://schemas.microsoft.com/office/drawing/2014/main" id="{05AD5D5E-897D-FC45-9030-F52CDF67E517}"/>
              </a:ext>
            </a:extLst>
          </p:cNvPr>
          <p:cNvSpPr>
            <a:spLocks noGrp="1"/>
          </p:cNvSpPr>
          <p:nvPr>
            <p:ph type="pic" sz="quarter" idx="11"/>
          </p:nvPr>
        </p:nvSpPr>
        <p:spPr>
          <a:xfrm>
            <a:off x="3926958" y="3429000"/>
            <a:ext cx="4338084" cy="3429000"/>
          </a:xfrm>
          <a:prstGeom prst="rect">
            <a:avLst/>
          </a:prstGeom>
          <a:pattFill prst="pct5">
            <a:fgClr>
              <a:srgbClr val="971C95"/>
            </a:fgClr>
            <a:bgClr>
              <a:schemeClr val="bg1"/>
            </a:bgClr>
          </a:pattFill>
        </p:spPr>
        <p:txBody>
          <a:bodyPr/>
          <a:lstStyle>
            <a:lvl1pPr>
              <a:defRPr sz="1400"/>
            </a:lvl1pPr>
          </a:lstStyle>
          <a:p>
            <a:endParaRPr lang="en-US" dirty="0"/>
          </a:p>
        </p:txBody>
      </p:sp>
    </p:spTree>
    <p:extLst>
      <p:ext uri="{BB962C8B-B14F-4D97-AF65-F5344CB8AC3E}">
        <p14:creationId xmlns:p14="http://schemas.microsoft.com/office/powerpoint/2010/main" val="2517943171"/>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Layout-9">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6096001" y="0"/>
            <a:ext cx="6096000" cy="6858000"/>
          </a:xfrm>
          <a:prstGeom prst="rect">
            <a:avLst/>
          </a:prstGeom>
          <a:pattFill prst="pct5">
            <a:fgClr>
              <a:srgbClr val="971C95"/>
            </a:fgClr>
            <a:bgClr>
              <a:schemeClr val="bg1"/>
            </a:bgClr>
          </a:pattFill>
        </p:spPr>
        <p:txBody>
          <a:bodyPr/>
          <a:lstStyle>
            <a:lvl1pPr>
              <a:defRPr sz="1400"/>
            </a:lvl1pPr>
          </a:lstStyle>
          <a:p>
            <a:endParaRPr lang="en-US" dirty="0"/>
          </a:p>
        </p:txBody>
      </p:sp>
    </p:spTree>
    <p:extLst>
      <p:ext uri="{BB962C8B-B14F-4D97-AF65-F5344CB8AC3E}">
        <p14:creationId xmlns:p14="http://schemas.microsoft.com/office/powerpoint/2010/main" val="1113458890"/>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1_Layout-9">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5169408" y="0"/>
            <a:ext cx="7022593" cy="6858000"/>
          </a:xfrm>
          <a:prstGeom prst="rect">
            <a:avLst/>
          </a:prstGeom>
          <a:pattFill prst="pct5">
            <a:fgClr>
              <a:srgbClr val="971C95"/>
            </a:fgClr>
            <a:bgClr>
              <a:schemeClr val="bg1"/>
            </a:bgClr>
          </a:pattFill>
        </p:spPr>
        <p:txBody>
          <a:bodyPr/>
          <a:lstStyle>
            <a:lvl1pPr>
              <a:defRPr sz="1400"/>
            </a:lvl1pPr>
          </a:lstStyle>
          <a:p>
            <a:endParaRPr lang="en-US" dirty="0"/>
          </a:p>
        </p:txBody>
      </p:sp>
    </p:spTree>
    <p:extLst>
      <p:ext uri="{BB962C8B-B14F-4D97-AF65-F5344CB8AC3E}">
        <p14:creationId xmlns:p14="http://schemas.microsoft.com/office/powerpoint/2010/main" val="3515546906"/>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Layout-10">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8197702" y="0"/>
            <a:ext cx="3994299" cy="6858000"/>
          </a:xfrm>
          <a:prstGeom prst="rect">
            <a:avLst/>
          </a:prstGeom>
          <a:pattFill prst="pct5">
            <a:fgClr>
              <a:srgbClr val="971C95"/>
            </a:fgClr>
            <a:bgClr>
              <a:schemeClr val="bg1"/>
            </a:bgClr>
          </a:pattFill>
        </p:spPr>
        <p:txBody>
          <a:bodyPr/>
          <a:lstStyle>
            <a:lvl1pPr>
              <a:defRPr sz="1400"/>
            </a:lvl1pPr>
          </a:lstStyle>
          <a:p>
            <a:endParaRPr lang="en-US" dirty="0"/>
          </a:p>
        </p:txBody>
      </p:sp>
      <p:sp>
        <p:nvSpPr>
          <p:cNvPr id="4" name="Rectangle 3">
            <a:extLst>
              <a:ext uri="{FF2B5EF4-FFF2-40B4-BE49-F238E27FC236}">
                <a16:creationId xmlns:a16="http://schemas.microsoft.com/office/drawing/2014/main" id="{04E43CBD-6F3C-CD44-BF34-422B2600894A}"/>
              </a:ext>
            </a:extLst>
          </p:cNvPr>
          <p:cNvSpPr/>
          <p:nvPr userDrawn="1"/>
        </p:nvSpPr>
        <p:spPr>
          <a:xfrm>
            <a:off x="263928" y="6346256"/>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Tree>
    <p:extLst>
      <p:ext uri="{BB962C8B-B14F-4D97-AF65-F5344CB8AC3E}">
        <p14:creationId xmlns:p14="http://schemas.microsoft.com/office/powerpoint/2010/main" val="4098416427"/>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Layout-11">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263928" y="1"/>
            <a:ext cx="4254284" cy="4012602"/>
          </a:xfrm>
          <a:prstGeom prst="rect">
            <a:avLst/>
          </a:prstGeom>
          <a:pattFill prst="pct5">
            <a:fgClr>
              <a:srgbClr val="971C95"/>
            </a:fgClr>
            <a:bgClr>
              <a:schemeClr val="bg1"/>
            </a:bgClr>
          </a:pattFill>
        </p:spPr>
        <p:txBody>
          <a:bodyPr/>
          <a:lstStyle>
            <a:lvl1pPr>
              <a:defRPr sz="1400"/>
            </a:lvl1pPr>
          </a:lstStyle>
          <a:p>
            <a:endParaRPr lang="en-US" dirty="0"/>
          </a:p>
        </p:txBody>
      </p:sp>
      <p:sp>
        <p:nvSpPr>
          <p:cNvPr id="4" name="Rectangle 3">
            <a:extLst>
              <a:ext uri="{FF2B5EF4-FFF2-40B4-BE49-F238E27FC236}">
                <a16:creationId xmlns:a16="http://schemas.microsoft.com/office/drawing/2014/main" id="{04E43CBD-6F3C-CD44-BF34-422B2600894A}"/>
              </a:ext>
            </a:extLst>
          </p:cNvPr>
          <p:cNvSpPr/>
          <p:nvPr userDrawn="1"/>
        </p:nvSpPr>
        <p:spPr>
          <a:xfrm>
            <a:off x="263928" y="6346256"/>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Picture Placeholder 2">
            <a:extLst>
              <a:ext uri="{FF2B5EF4-FFF2-40B4-BE49-F238E27FC236}">
                <a16:creationId xmlns:a16="http://schemas.microsoft.com/office/drawing/2014/main" id="{F7AD3161-BBAC-A14F-9258-2D18284803F5}"/>
              </a:ext>
            </a:extLst>
          </p:cNvPr>
          <p:cNvSpPr>
            <a:spLocks noGrp="1"/>
          </p:cNvSpPr>
          <p:nvPr>
            <p:ph type="pic" sz="quarter" idx="12"/>
          </p:nvPr>
        </p:nvSpPr>
        <p:spPr>
          <a:xfrm>
            <a:off x="5325036" y="2845397"/>
            <a:ext cx="6866964" cy="4012603"/>
          </a:xfrm>
          <a:prstGeom prst="rect">
            <a:avLst/>
          </a:prstGeom>
          <a:pattFill prst="pct5">
            <a:fgClr>
              <a:srgbClr val="971C95"/>
            </a:fgClr>
            <a:bgClr>
              <a:schemeClr val="bg1"/>
            </a:bgClr>
          </a:pattFill>
        </p:spPr>
        <p:txBody>
          <a:bodyPr/>
          <a:lstStyle>
            <a:lvl1pPr>
              <a:defRPr sz="1400"/>
            </a:lvl1pPr>
          </a:lstStyle>
          <a:p>
            <a:endParaRPr lang="en-US" dirty="0"/>
          </a:p>
        </p:txBody>
      </p:sp>
    </p:spTree>
    <p:extLst>
      <p:ext uri="{BB962C8B-B14F-4D97-AF65-F5344CB8AC3E}">
        <p14:creationId xmlns:p14="http://schemas.microsoft.com/office/powerpoint/2010/main" val="3673319998"/>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Layout-12">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7937716" y="828339"/>
            <a:ext cx="4254284" cy="4819426"/>
          </a:xfrm>
          <a:prstGeom prst="rect">
            <a:avLst/>
          </a:prstGeom>
          <a:pattFill prst="pct5">
            <a:fgClr>
              <a:srgbClr val="971C95"/>
            </a:fgClr>
            <a:bgClr>
              <a:schemeClr val="bg1"/>
            </a:bgClr>
          </a:pattFill>
        </p:spPr>
        <p:txBody>
          <a:bodyPr/>
          <a:lstStyle>
            <a:lvl1pPr>
              <a:defRPr sz="1400"/>
            </a:lvl1pPr>
          </a:lstStyle>
          <a:p>
            <a:endParaRPr lang="en-US" dirty="0"/>
          </a:p>
        </p:txBody>
      </p:sp>
      <p:sp>
        <p:nvSpPr>
          <p:cNvPr id="4" name="Rectangle 3">
            <a:extLst>
              <a:ext uri="{FF2B5EF4-FFF2-40B4-BE49-F238E27FC236}">
                <a16:creationId xmlns:a16="http://schemas.microsoft.com/office/drawing/2014/main" id="{04E43CBD-6F3C-CD44-BF34-422B2600894A}"/>
              </a:ext>
            </a:extLst>
          </p:cNvPr>
          <p:cNvSpPr/>
          <p:nvPr userDrawn="1"/>
        </p:nvSpPr>
        <p:spPr>
          <a:xfrm>
            <a:off x="263928" y="6346256"/>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6" name="Picture Placeholder 2">
            <a:extLst>
              <a:ext uri="{FF2B5EF4-FFF2-40B4-BE49-F238E27FC236}">
                <a16:creationId xmlns:a16="http://schemas.microsoft.com/office/drawing/2014/main" id="{60B15E0D-51D8-E140-8E70-1BFFF2ECC41C}"/>
              </a:ext>
            </a:extLst>
          </p:cNvPr>
          <p:cNvSpPr>
            <a:spLocks noGrp="1"/>
          </p:cNvSpPr>
          <p:nvPr>
            <p:ph type="pic" sz="quarter" idx="12"/>
          </p:nvPr>
        </p:nvSpPr>
        <p:spPr>
          <a:xfrm>
            <a:off x="2" y="0"/>
            <a:ext cx="2635623" cy="2366682"/>
          </a:xfrm>
          <a:prstGeom prst="rect">
            <a:avLst/>
          </a:prstGeom>
          <a:pattFill prst="pct5">
            <a:fgClr>
              <a:srgbClr val="971C95"/>
            </a:fgClr>
            <a:bgClr>
              <a:schemeClr val="bg1"/>
            </a:bgClr>
          </a:pattFill>
        </p:spPr>
        <p:txBody>
          <a:bodyPr/>
          <a:lstStyle>
            <a:lvl1pPr>
              <a:defRPr sz="1400"/>
            </a:lvl1pPr>
          </a:lstStyle>
          <a:p>
            <a:endParaRPr lang="en-US" dirty="0"/>
          </a:p>
        </p:txBody>
      </p:sp>
      <p:sp>
        <p:nvSpPr>
          <p:cNvPr id="8" name="Picture Placeholder 2">
            <a:extLst>
              <a:ext uri="{FF2B5EF4-FFF2-40B4-BE49-F238E27FC236}">
                <a16:creationId xmlns:a16="http://schemas.microsoft.com/office/drawing/2014/main" id="{5840085C-B24B-084D-9C20-149C2289F995}"/>
              </a:ext>
            </a:extLst>
          </p:cNvPr>
          <p:cNvSpPr>
            <a:spLocks noGrp="1"/>
          </p:cNvSpPr>
          <p:nvPr>
            <p:ph type="pic" sz="quarter" idx="13"/>
          </p:nvPr>
        </p:nvSpPr>
        <p:spPr>
          <a:xfrm>
            <a:off x="1" y="2589904"/>
            <a:ext cx="2635623" cy="3488167"/>
          </a:xfrm>
          <a:prstGeom prst="rect">
            <a:avLst/>
          </a:prstGeom>
          <a:pattFill prst="pct5">
            <a:fgClr>
              <a:srgbClr val="971C95"/>
            </a:fgClr>
            <a:bgClr>
              <a:schemeClr val="bg1"/>
            </a:bgClr>
          </a:pattFill>
        </p:spPr>
        <p:txBody>
          <a:bodyPr/>
          <a:lstStyle>
            <a:lvl1pPr>
              <a:defRPr sz="1400"/>
            </a:lvl1pPr>
          </a:lstStyle>
          <a:p>
            <a:endParaRPr lang="en-US" dirty="0"/>
          </a:p>
        </p:txBody>
      </p:sp>
    </p:spTree>
    <p:extLst>
      <p:ext uri="{BB962C8B-B14F-4D97-AF65-F5344CB8AC3E}">
        <p14:creationId xmlns:p14="http://schemas.microsoft.com/office/powerpoint/2010/main" val="1440744118"/>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Layout-13">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7795708" y="2826571"/>
            <a:ext cx="3499821" cy="3488167"/>
          </a:xfrm>
          <a:prstGeom prst="rect">
            <a:avLst/>
          </a:prstGeom>
          <a:pattFill prst="pct5">
            <a:fgClr>
              <a:srgbClr val="971C95"/>
            </a:fgClr>
            <a:bgClr>
              <a:schemeClr val="bg1"/>
            </a:bgClr>
          </a:pattFill>
        </p:spPr>
        <p:txBody>
          <a:bodyPr/>
          <a:lstStyle>
            <a:lvl1pPr>
              <a:defRPr sz="1400"/>
            </a:lvl1pPr>
          </a:lstStyle>
          <a:p>
            <a:endParaRPr lang="en-US" dirty="0"/>
          </a:p>
        </p:txBody>
      </p:sp>
      <p:sp>
        <p:nvSpPr>
          <p:cNvPr id="8" name="Picture Placeholder 2">
            <a:extLst>
              <a:ext uri="{FF2B5EF4-FFF2-40B4-BE49-F238E27FC236}">
                <a16:creationId xmlns:a16="http://schemas.microsoft.com/office/drawing/2014/main" id="{5840085C-B24B-084D-9C20-149C2289F995}"/>
              </a:ext>
            </a:extLst>
          </p:cNvPr>
          <p:cNvSpPr>
            <a:spLocks noGrp="1"/>
          </p:cNvSpPr>
          <p:nvPr>
            <p:ph type="pic" sz="quarter" idx="13"/>
          </p:nvPr>
        </p:nvSpPr>
        <p:spPr>
          <a:xfrm>
            <a:off x="896472" y="2826572"/>
            <a:ext cx="6443831" cy="3488167"/>
          </a:xfrm>
          <a:prstGeom prst="rect">
            <a:avLst/>
          </a:prstGeom>
          <a:pattFill prst="pct5">
            <a:fgClr>
              <a:srgbClr val="971C95"/>
            </a:fgClr>
            <a:bgClr>
              <a:schemeClr val="bg1"/>
            </a:bgClr>
          </a:pattFill>
        </p:spPr>
        <p:txBody>
          <a:bodyPr/>
          <a:lstStyle>
            <a:lvl1pPr>
              <a:defRPr sz="1400"/>
            </a:lvl1pPr>
          </a:lstStyle>
          <a:p>
            <a:endParaRPr lang="en-US" dirty="0"/>
          </a:p>
        </p:txBody>
      </p:sp>
    </p:spTree>
    <p:extLst>
      <p:ext uri="{BB962C8B-B14F-4D97-AF65-F5344CB8AC3E}">
        <p14:creationId xmlns:p14="http://schemas.microsoft.com/office/powerpoint/2010/main" val="122818266"/>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Layout-14">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5840085C-B24B-084D-9C20-149C2289F995}"/>
              </a:ext>
            </a:extLst>
          </p:cNvPr>
          <p:cNvSpPr>
            <a:spLocks noGrp="1"/>
          </p:cNvSpPr>
          <p:nvPr>
            <p:ph type="pic" sz="quarter" idx="13"/>
          </p:nvPr>
        </p:nvSpPr>
        <p:spPr>
          <a:xfrm>
            <a:off x="1118796" y="1034079"/>
            <a:ext cx="3689872" cy="4789843"/>
          </a:xfrm>
          <a:prstGeom prst="roundRect">
            <a:avLst>
              <a:gd name="adj" fmla="val 7275"/>
            </a:avLst>
          </a:prstGeom>
          <a:pattFill prst="pct5">
            <a:fgClr>
              <a:srgbClr val="971C95"/>
            </a:fgClr>
            <a:bgClr>
              <a:schemeClr val="bg1"/>
            </a:bgClr>
          </a:pattFill>
        </p:spPr>
        <p:txBody>
          <a:bodyPr/>
          <a:lstStyle>
            <a:lvl1pPr>
              <a:defRPr sz="1400"/>
            </a:lvl1pPr>
          </a:lstStyle>
          <a:p>
            <a:endParaRPr lang="en-US" dirty="0"/>
          </a:p>
        </p:txBody>
      </p:sp>
      <p:sp>
        <p:nvSpPr>
          <p:cNvPr id="9" name="Rectangle 8">
            <a:extLst>
              <a:ext uri="{FF2B5EF4-FFF2-40B4-BE49-F238E27FC236}">
                <a16:creationId xmlns:a16="http://schemas.microsoft.com/office/drawing/2014/main" id="{F94150E5-0B2E-464D-879A-875A318A43A1}"/>
              </a:ext>
            </a:extLst>
          </p:cNvPr>
          <p:cNvSpPr/>
          <p:nvPr userDrawn="1"/>
        </p:nvSpPr>
        <p:spPr>
          <a:xfrm>
            <a:off x="11598442" y="0"/>
            <a:ext cx="593558" cy="6858000"/>
          </a:xfrm>
          <a:prstGeom prst="rect">
            <a:avLst/>
          </a:prstGeom>
          <a:solidFill>
            <a:srgbClr val="400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Tree>
    <p:extLst>
      <p:ext uri="{BB962C8B-B14F-4D97-AF65-F5344CB8AC3E}">
        <p14:creationId xmlns:p14="http://schemas.microsoft.com/office/powerpoint/2010/main" val="462517255"/>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Layout-15">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6535478" y="0"/>
            <a:ext cx="5656523" cy="3763926"/>
          </a:xfrm>
          <a:prstGeom prst="rect">
            <a:avLst/>
          </a:prstGeom>
          <a:pattFill prst="pct5">
            <a:fgClr>
              <a:srgbClr val="971C95"/>
            </a:fgClr>
            <a:bgClr>
              <a:schemeClr val="bg1"/>
            </a:bgClr>
          </a:pattFill>
        </p:spPr>
        <p:txBody>
          <a:bodyPr/>
          <a:lstStyle>
            <a:lvl1pPr>
              <a:defRPr sz="1400"/>
            </a:lvl1pPr>
          </a:lstStyle>
          <a:p>
            <a:endParaRPr lang="en-US" dirty="0"/>
          </a:p>
        </p:txBody>
      </p:sp>
      <p:sp>
        <p:nvSpPr>
          <p:cNvPr id="4" name="Rectangle 3">
            <a:extLst>
              <a:ext uri="{FF2B5EF4-FFF2-40B4-BE49-F238E27FC236}">
                <a16:creationId xmlns:a16="http://schemas.microsoft.com/office/drawing/2014/main" id="{04E43CBD-6F3C-CD44-BF34-422B2600894A}"/>
              </a:ext>
            </a:extLst>
          </p:cNvPr>
          <p:cNvSpPr/>
          <p:nvPr userDrawn="1"/>
        </p:nvSpPr>
        <p:spPr>
          <a:xfrm>
            <a:off x="263928" y="6346256"/>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Picture Placeholder 2">
            <a:extLst>
              <a:ext uri="{FF2B5EF4-FFF2-40B4-BE49-F238E27FC236}">
                <a16:creationId xmlns:a16="http://schemas.microsoft.com/office/drawing/2014/main" id="{CC149675-BE88-AB46-AB0A-6E648C67DD2C}"/>
              </a:ext>
            </a:extLst>
          </p:cNvPr>
          <p:cNvSpPr>
            <a:spLocks noGrp="1"/>
          </p:cNvSpPr>
          <p:nvPr>
            <p:ph type="pic" sz="quarter" idx="12"/>
          </p:nvPr>
        </p:nvSpPr>
        <p:spPr>
          <a:xfrm>
            <a:off x="6535479" y="3763926"/>
            <a:ext cx="2828260" cy="3094074"/>
          </a:xfrm>
          <a:prstGeom prst="rect">
            <a:avLst/>
          </a:prstGeom>
          <a:pattFill prst="pct5">
            <a:fgClr>
              <a:srgbClr val="971C95"/>
            </a:fgClr>
            <a:bgClr>
              <a:schemeClr val="bg1"/>
            </a:bgClr>
          </a:pattFill>
        </p:spPr>
        <p:txBody>
          <a:bodyPr/>
          <a:lstStyle>
            <a:lvl1pPr>
              <a:defRPr sz="1400"/>
            </a:lvl1pPr>
          </a:lstStyle>
          <a:p>
            <a:endParaRPr lang="en-US" dirty="0"/>
          </a:p>
        </p:txBody>
      </p:sp>
      <p:sp>
        <p:nvSpPr>
          <p:cNvPr id="6" name="Picture Placeholder 2">
            <a:extLst>
              <a:ext uri="{FF2B5EF4-FFF2-40B4-BE49-F238E27FC236}">
                <a16:creationId xmlns:a16="http://schemas.microsoft.com/office/drawing/2014/main" id="{A29C433E-0C22-0245-A8A9-2DDD75FAD1D9}"/>
              </a:ext>
            </a:extLst>
          </p:cNvPr>
          <p:cNvSpPr>
            <a:spLocks noGrp="1"/>
          </p:cNvSpPr>
          <p:nvPr>
            <p:ph type="pic" sz="quarter" idx="13"/>
          </p:nvPr>
        </p:nvSpPr>
        <p:spPr>
          <a:xfrm>
            <a:off x="9363740" y="3763926"/>
            <a:ext cx="2828260" cy="3094074"/>
          </a:xfrm>
          <a:prstGeom prst="rect">
            <a:avLst/>
          </a:prstGeom>
          <a:pattFill prst="pct5">
            <a:fgClr>
              <a:srgbClr val="971C95"/>
            </a:fgClr>
            <a:bgClr>
              <a:schemeClr val="bg1"/>
            </a:bgClr>
          </a:pattFill>
        </p:spPr>
        <p:txBody>
          <a:bodyPr/>
          <a:lstStyle>
            <a:lvl1pPr>
              <a:defRPr sz="1400"/>
            </a:lvl1pPr>
          </a:lstStyle>
          <a:p>
            <a:endParaRPr lang="en-US" dirty="0"/>
          </a:p>
        </p:txBody>
      </p:sp>
    </p:spTree>
    <p:extLst>
      <p:ext uri="{BB962C8B-B14F-4D97-AF65-F5344CB8AC3E}">
        <p14:creationId xmlns:p14="http://schemas.microsoft.com/office/powerpoint/2010/main" val="1533747232"/>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Layout-16">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9420F58-FC09-8249-A3E7-E07B5A54726A}"/>
              </a:ext>
            </a:extLst>
          </p:cNvPr>
          <p:cNvSpPr/>
          <p:nvPr userDrawn="1"/>
        </p:nvSpPr>
        <p:spPr>
          <a:xfrm>
            <a:off x="11662030" y="6346256"/>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0" y="0"/>
            <a:ext cx="12192000" cy="3429000"/>
          </a:xfrm>
          <a:prstGeom prst="rect">
            <a:avLst/>
          </a:prstGeom>
          <a:pattFill prst="pct5">
            <a:fgClr>
              <a:srgbClr val="971C95"/>
            </a:fgClr>
            <a:bgClr>
              <a:schemeClr val="bg1"/>
            </a:bgClr>
          </a:pattFill>
        </p:spPr>
        <p:txBody>
          <a:bodyPr/>
          <a:lstStyle>
            <a:lvl1pPr>
              <a:defRPr sz="1400"/>
            </a:lvl1pPr>
          </a:lstStyle>
          <a:p>
            <a:endParaRPr lang="en-US" dirty="0"/>
          </a:p>
        </p:txBody>
      </p:sp>
    </p:spTree>
    <p:extLst>
      <p:ext uri="{BB962C8B-B14F-4D97-AF65-F5344CB8AC3E}">
        <p14:creationId xmlns:p14="http://schemas.microsoft.com/office/powerpoint/2010/main" val="1347203134"/>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Journey_0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2532014" y="592529"/>
            <a:ext cx="7127971" cy="542004"/>
          </a:xfrm>
          <a:prstGeom prst="rect">
            <a:avLst/>
          </a:prstGeom>
        </p:spPr>
        <p:txBody>
          <a:bodyPr/>
          <a:lstStyle>
            <a:lvl1pPr marL="0" indent="0" algn="ctr">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6" name="Text Placeholder 5">
            <a:extLst>
              <a:ext uri="{FF2B5EF4-FFF2-40B4-BE49-F238E27FC236}">
                <a16:creationId xmlns:a16="http://schemas.microsoft.com/office/drawing/2014/main" id="{06A4A83F-D177-F94F-9762-B99A1339B9AD}"/>
              </a:ext>
            </a:extLst>
          </p:cNvPr>
          <p:cNvSpPr>
            <a:spLocks noGrp="1"/>
          </p:cNvSpPr>
          <p:nvPr>
            <p:ph type="body" sz="quarter" idx="13"/>
          </p:nvPr>
        </p:nvSpPr>
        <p:spPr>
          <a:xfrm>
            <a:off x="2532015" y="2053171"/>
            <a:ext cx="3129360"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2532015" y="2468037"/>
            <a:ext cx="3129360"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4" name="Text Placeholder 5">
            <a:extLst>
              <a:ext uri="{FF2B5EF4-FFF2-40B4-BE49-F238E27FC236}">
                <a16:creationId xmlns:a16="http://schemas.microsoft.com/office/drawing/2014/main" id="{08ECCFA4-4AAF-FF46-8784-3EFAE36742C9}"/>
              </a:ext>
            </a:extLst>
          </p:cNvPr>
          <p:cNvSpPr>
            <a:spLocks noGrp="1"/>
          </p:cNvSpPr>
          <p:nvPr>
            <p:ph type="body" sz="quarter" idx="17"/>
          </p:nvPr>
        </p:nvSpPr>
        <p:spPr>
          <a:xfrm>
            <a:off x="6551500" y="4453467"/>
            <a:ext cx="3108485"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6551500" y="4868333"/>
            <a:ext cx="310848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9" name="Text Placeholder 5">
            <a:extLst>
              <a:ext uri="{FF2B5EF4-FFF2-40B4-BE49-F238E27FC236}">
                <a16:creationId xmlns:a16="http://schemas.microsoft.com/office/drawing/2014/main" id="{D7EDA688-53B0-7949-84FA-B4CB5EA4F641}"/>
              </a:ext>
            </a:extLst>
          </p:cNvPr>
          <p:cNvSpPr>
            <a:spLocks noGrp="1"/>
          </p:cNvSpPr>
          <p:nvPr>
            <p:ph type="body" sz="quarter" idx="21"/>
          </p:nvPr>
        </p:nvSpPr>
        <p:spPr>
          <a:xfrm>
            <a:off x="2532015" y="1706039"/>
            <a:ext cx="3129360"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6551498" y="4106335"/>
            <a:ext cx="3108487"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3621474034"/>
      </p:ext>
    </p:extLst>
  </p:cSld>
  <p:clrMapOvr>
    <a:masterClrMapping/>
  </p:clrMapOvr>
  <p:transition spd="med"/>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Layout-17">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9420F58-FC09-8249-A3E7-E07B5A54726A}"/>
              </a:ext>
            </a:extLst>
          </p:cNvPr>
          <p:cNvSpPr/>
          <p:nvPr userDrawn="1"/>
        </p:nvSpPr>
        <p:spPr>
          <a:xfrm>
            <a:off x="11662030" y="339420"/>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4" name="Picture Placeholder 2">
            <a:extLst>
              <a:ext uri="{FF2B5EF4-FFF2-40B4-BE49-F238E27FC236}">
                <a16:creationId xmlns:a16="http://schemas.microsoft.com/office/drawing/2014/main" id="{C63FADAA-9711-0F40-8DFF-B27456420A2F}"/>
              </a:ext>
            </a:extLst>
          </p:cNvPr>
          <p:cNvSpPr>
            <a:spLocks noGrp="1"/>
          </p:cNvSpPr>
          <p:nvPr>
            <p:ph type="pic" sz="quarter" idx="10"/>
          </p:nvPr>
        </p:nvSpPr>
        <p:spPr>
          <a:xfrm>
            <a:off x="0" y="0"/>
            <a:ext cx="4886706" cy="6858000"/>
          </a:xfrm>
          <a:custGeom>
            <a:avLst/>
            <a:gdLst>
              <a:gd name="connsiteX0" fmla="*/ 0 w 4038600"/>
              <a:gd name="connsiteY0" fmla="*/ 0 h 6858000"/>
              <a:gd name="connsiteX1" fmla="*/ 4038600 w 4038600"/>
              <a:gd name="connsiteY1" fmla="*/ 0 h 6858000"/>
              <a:gd name="connsiteX2" fmla="*/ 4038600 w 4038600"/>
              <a:gd name="connsiteY2" fmla="*/ 6858000 h 6858000"/>
              <a:gd name="connsiteX3" fmla="*/ 0 w 4038600"/>
              <a:gd name="connsiteY3" fmla="*/ 6858000 h 6858000"/>
              <a:gd name="connsiteX4" fmla="*/ 0 w 4038600"/>
              <a:gd name="connsiteY4" fmla="*/ 0 h 6858000"/>
              <a:gd name="connsiteX0" fmla="*/ 0 w 4038600"/>
              <a:gd name="connsiteY0" fmla="*/ 0 h 6858000"/>
              <a:gd name="connsiteX1" fmla="*/ 2956560 w 4038600"/>
              <a:gd name="connsiteY1" fmla="*/ 0 h 6858000"/>
              <a:gd name="connsiteX2" fmla="*/ 4038600 w 4038600"/>
              <a:gd name="connsiteY2" fmla="*/ 6858000 h 6858000"/>
              <a:gd name="connsiteX3" fmla="*/ 0 w 4038600"/>
              <a:gd name="connsiteY3" fmla="*/ 6858000 h 6858000"/>
              <a:gd name="connsiteX4" fmla="*/ 0 w 40386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6858000">
                <a:moveTo>
                  <a:pt x="0" y="0"/>
                </a:moveTo>
                <a:lnTo>
                  <a:pt x="2956560" y="0"/>
                </a:lnTo>
                <a:lnTo>
                  <a:pt x="4038600" y="6858000"/>
                </a:lnTo>
                <a:lnTo>
                  <a:pt x="0" y="6858000"/>
                </a:lnTo>
                <a:lnTo>
                  <a:pt x="0" y="0"/>
                </a:lnTo>
                <a:close/>
              </a:path>
            </a:pathLst>
          </a:custGeom>
          <a:pattFill prst="pct5">
            <a:fgClr>
              <a:srgbClr val="971C95"/>
            </a:fgClr>
            <a:bgClr>
              <a:schemeClr val="bg1"/>
            </a:bgClr>
          </a:pattFill>
        </p:spPr>
        <p:txBody>
          <a:bodyPr/>
          <a:lstStyle>
            <a:lvl1pPr>
              <a:defRPr sz="1400"/>
            </a:lvl1pPr>
          </a:lstStyle>
          <a:p>
            <a:endParaRPr lang="en-US" dirty="0"/>
          </a:p>
        </p:txBody>
      </p:sp>
    </p:spTree>
    <p:extLst>
      <p:ext uri="{BB962C8B-B14F-4D97-AF65-F5344CB8AC3E}">
        <p14:creationId xmlns:p14="http://schemas.microsoft.com/office/powerpoint/2010/main" val="1353097626"/>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Layout-18">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4F19F1-8F5F-084A-BEE8-9567D399B4A2}"/>
              </a:ext>
            </a:extLst>
          </p:cNvPr>
          <p:cNvSpPr/>
          <p:nvPr userDrawn="1"/>
        </p:nvSpPr>
        <p:spPr>
          <a:xfrm>
            <a:off x="11582937" y="6300758"/>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9" name="Rectangle 8">
            <a:extLst>
              <a:ext uri="{FF2B5EF4-FFF2-40B4-BE49-F238E27FC236}">
                <a16:creationId xmlns:a16="http://schemas.microsoft.com/office/drawing/2014/main" id="{79420F58-FC09-8249-A3E7-E07B5A54726A}"/>
              </a:ext>
            </a:extLst>
          </p:cNvPr>
          <p:cNvSpPr/>
          <p:nvPr userDrawn="1"/>
        </p:nvSpPr>
        <p:spPr>
          <a:xfrm>
            <a:off x="11524870" y="324180"/>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2331720" y="0"/>
            <a:ext cx="3352800" cy="6858000"/>
          </a:xfrm>
          <a:prstGeom prst="rect">
            <a:avLst/>
          </a:prstGeom>
          <a:pattFill prst="pct5">
            <a:fgClr>
              <a:srgbClr val="971C95"/>
            </a:fgClr>
            <a:bgClr>
              <a:schemeClr val="bg1"/>
            </a:bgClr>
          </a:pattFill>
        </p:spPr>
        <p:txBody>
          <a:bodyPr/>
          <a:lstStyle>
            <a:lvl1pPr>
              <a:defRPr sz="1400"/>
            </a:lvl1pPr>
          </a:lstStyle>
          <a:p>
            <a:endParaRPr lang="en-US" dirty="0"/>
          </a:p>
        </p:txBody>
      </p:sp>
      <p:sp>
        <p:nvSpPr>
          <p:cNvPr id="2" name="Rectangle 1">
            <a:extLst>
              <a:ext uri="{FF2B5EF4-FFF2-40B4-BE49-F238E27FC236}">
                <a16:creationId xmlns:a16="http://schemas.microsoft.com/office/drawing/2014/main" id="{EA898606-EE65-FC42-AF7F-356901757C8C}"/>
              </a:ext>
            </a:extLst>
          </p:cNvPr>
          <p:cNvSpPr/>
          <p:nvPr userDrawn="1"/>
        </p:nvSpPr>
        <p:spPr>
          <a:xfrm>
            <a:off x="0" y="0"/>
            <a:ext cx="23220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Tree>
    <p:extLst>
      <p:ext uri="{BB962C8B-B14F-4D97-AF65-F5344CB8AC3E}">
        <p14:creationId xmlns:p14="http://schemas.microsoft.com/office/powerpoint/2010/main" val="2559548174"/>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Layout-19">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4F19F1-8F5F-084A-BEE8-9567D399B4A2}"/>
              </a:ext>
            </a:extLst>
          </p:cNvPr>
          <p:cNvSpPr/>
          <p:nvPr userDrawn="1"/>
        </p:nvSpPr>
        <p:spPr>
          <a:xfrm>
            <a:off x="11582937" y="6300758"/>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9" name="Rectangle 8">
            <a:extLst>
              <a:ext uri="{FF2B5EF4-FFF2-40B4-BE49-F238E27FC236}">
                <a16:creationId xmlns:a16="http://schemas.microsoft.com/office/drawing/2014/main" id="{79420F58-FC09-8249-A3E7-E07B5A54726A}"/>
              </a:ext>
            </a:extLst>
          </p:cNvPr>
          <p:cNvSpPr/>
          <p:nvPr userDrawn="1"/>
        </p:nvSpPr>
        <p:spPr>
          <a:xfrm>
            <a:off x="11524870" y="324180"/>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1" y="0"/>
            <a:ext cx="4100595" cy="6858000"/>
          </a:xfrm>
          <a:prstGeom prst="rect">
            <a:avLst/>
          </a:prstGeom>
          <a:pattFill prst="pct5">
            <a:fgClr>
              <a:srgbClr val="971C95"/>
            </a:fgClr>
            <a:bgClr>
              <a:schemeClr val="bg1"/>
            </a:bgClr>
          </a:pattFill>
        </p:spPr>
        <p:txBody>
          <a:bodyPr/>
          <a:lstStyle>
            <a:lvl1pPr>
              <a:defRPr sz="1400"/>
            </a:lvl1pPr>
          </a:lstStyle>
          <a:p>
            <a:endParaRPr lang="en-US" dirty="0"/>
          </a:p>
        </p:txBody>
      </p:sp>
      <p:sp>
        <p:nvSpPr>
          <p:cNvPr id="2" name="Rectangle 1">
            <a:extLst>
              <a:ext uri="{FF2B5EF4-FFF2-40B4-BE49-F238E27FC236}">
                <a16:creationId xmlns:a16="http://schemas.microsoft.com/office/drawing/2014/main" id="{EA898606-EE65-FC42-AF7F-356901757C8C}"/>
              </a:ext>
            </a:extLst>
          </p:cNvPr>
          <p:cNvSpPr/>
          <p:nvPr userDrawn="1"/>
        </p:nvSpPr>
        <p:spPr>
          <a:xfrm>
            <a:off x="4100594" y="0"/>
            <a:ext cx="23220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Tree>
    <p:extLst>
      <p:ext uri="{BB962C8B-B14F-4D97-AF65-F5344CB8AC3E}">
        <p14:creationId xmlns:p14="http://schemas.microsoft.com/office/powerpoint/2010/main" val="480895404"/>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Layout-2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898606-EE65-FC42-AF7F-356901757C8C}"/>
              </a:ext>
            </a:extLst>
          </p:cNvPr>
          <p:cNvSpPr/>
          <p:nvPr userDrawn="1"/>
        </p:nvSpPr>
        <p:spPr>
          <a:xfrm>
            <a:off x="807" y="1791479"/>
            <a:ext cx="1380124" cy="506652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6" name="Rectangle 5">
            <a:extLst>
              <a:ext uri="{FF2B5EF4-FFF2-40B4-BE49-F238E27FC236}">
                <a16:creationId xmlns:a16="http://schemas.microsoft.com/office/drawing/2014/main" id="{3F3A7878-F42E-9440-8950-760740B1A801}"/>
              </a:ext>
            </a:extLst>
          </p:cNvPr>
          <p:cNvSpPr/>
          <p:nvPr userDrawn="1"/>
        </p:nvSpPr>
        <p:spPr>
          <a:xfrm>
            <a:off x="-1" y="1"/>
            <a:ext cx="1380123" cy="1791477"/>
          </a:xfrm>
          <a:prstGeom prst="rect">
            <a:avLst/>
          </a:prstGeom>
          <a:solidFill>
            <a:srgbClr val="971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541176" y="895738"/>
            <a:ext cx="3116425" cy="4460034"/>
          </a:xfrm>
          <a:prstGeom prst="rect">
            <a:avLst/>
          </a:prstGeom>
          <a:pattFill prst="pct5">
            <a:fgClr>
              <a:srgbClr val="971C95"/>
            </a:fgClr>
            <a:bgClr>
              <a:schemeClr val="bg1"/>
            </a:bgClr>
          </a:pattFill>
        </p:spPr>
        <p:txBody>
          <a:bodyPr/>
          <a:lstStyle>
            <a:lvl1pPr>
              <a:defRPr sz="1400"/>
            </a:lvl1pPr>
          </a:lstStyle>
          <a:p>
            <a:endParaRPr lang="en-US" dirty="0"/>
          </a:p>
        </p:txBody>
      </p:sp>
      <p:sp>
        <p:nvSpPr>
          <p:cNvPr id="7" name="Picture Placeholder 2">
            <a:extLst>
              <a:ext uri="{FF2B5EF4-FFF2-40B4-BE49-F238E27FC236}">
                <a16:creationId xmlns:a16="http://schemas.microsoft.com/office/drawing/2014/main" id="{EB738120-E62C-D54A-B571-51A785A38EC8}"/>
              </a:ext>
            </a:extLst>
          </p:cNvPr>
          <p:cNvSpPr>
            <a:spLocks noGrp="1"/>
          </p:cNvSpPr>
          <p:nvPr>
            <p:ph type="pic" sz="quarter" idx="11"/>
          </p:nvPr>
        </p:nvSpPr>
        <p:spPr>
          <a:xfrm>
            <a:off x="9543885" y="2"/>
            <a:ext cx="2647308" cy="6857999"/>
          </a:xfrm>
          <a:prstGeom prst="rect">
            <a:avLst/>
          </a:prstGeom>
          <a:pattFill prst="pct5">
            <a:fgClr>
              <a:srgbClr val="971C95"/>
            </a:fgClr>
            <a:bgClr>
              <a:schemeClr val="bg1"/>
            </a:bgClr>
          </a:pattFill>
        </p:spPr>
        <p:txBody>
          <a:bodyPr/>
          <a:lstStyle>
            <a:lvl1pPr>
              <a:defRPr sz="1400"/>
            </a:lvl1pPr>
          </a:lstStyle>
          <a:p>
            <a:endParaRPr lang="en-US" dirty="0"/>
          </a:p>
        </p:txBody>
      </p:sp>
      <p:cxnSp>
        <p:nvCxnSpPr>
          <p:cNvPr id="8" name="Straight Connector 7">
            <a:extLst>
              <a:ext uri="{FF2B5EF4-FFF2-40B4-BE49-F238E27FC236}">
                <a16:creationId xmlns:a16="http://schemas.microsoft.com/office/drawing/2014/main" id="{7504474D-505C-E341-BF90-54AEDD913831}"/>
              </a:ext>
            </a:extLst>
          </p:cNvPr>
          <p:cNvCxnSpPr>
            <a:cxnSpLocks/>
          </p:cNvCxnSpPr>
          <p:nvPr userDrawn="1"/>
        </p:nvCxnSpPr>
        <p:spPr>
          <a:xfrm>
            <a:off x="541176" y="6516864"/>
            <a:ext cx="1510909" cy="0"/>
          </a:xfrm>
          <a:prstGeom prst="line">
            <a:avLst/>
          </a:prstGeom>
          <a:ln w="28575">
            <a:solidFill>
              <a:srgbClr val="971C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5093137"/>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Layout-21">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4F19F1-8F5F-084A-BEE8-9567D399B4A2}"/>
              </a:ext>
            </a:extLst>
          </p:cNvPr>
          <p:cNvSpPr/>
          <p:nvPr userDrawn="1"/>
        </p:nvSpPr>
        <p:spPr>
          <a:xfrm>
            <a:off x="11582937" y="6300758"/>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9" name="Rectangle 8">
            <a:extLst>
              <a:ext uri="{FF2B5EF4-FFF2-40B4-BE49-F238E27FC236}">
                <a16:creationId xmlns:a16="http://schemas.microsoft.com/office/drawing/2014/main" id="{79420F58-FC09-8249-A3E7-E07B5A54726A}"/>
              </a:ext>
            </a:extLst>
          </p:cNvPr>
          <p:cNvSpPr/>
          <p:nvPr userDrawn="1"/>
        </p:nvSpPr>
        <p:spPr>
          <a:xfrm>
            <a:off x="11524870" y="324180"/>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2" name="Rectangle 1">
            <a:extLst>
              <a:ext uri="{FF2B5EF4-FFF2-40B4-BE49-F238E27FC236}">
                <a16:creationId xmlns:a16="http://schemas.microsoft.com/office/drawing/2014/main" id="{EA898606-EE65-FC42-AF7F-356901757C8C}"/>
              </a:ext>
            </a:extLst>
          </p:cNvPr>
          <p:cNvSpPr/>
          <p:nvPr userDrawn="1"/>
        </p:nvSpPr>
        <p:spPr>
          <a:xfrm>
            <a:off x="-82062" y="-93784"/>
            <a:ext cx="7434584" cy="708073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5396696" y="1198982"/>
            <a:ext cx="3100873" cy="4460034"/>
          </a:xfrm>
          <a:prstGeom prst="rect">
            <a:avLst/>
          </a:prstGeom>
          <a:pattFill prst="pct5">
            <a:fgClr>
              <a:srgbClr val="971C95"/>
            </a:fgClr>
            <a:bgClr>
              <a:schemeClr val="bg1"/>
            </a:bgClr>
          </a:pattFill>
        </p:spPr>
        <p:txBody>
          <a:bodyPr/>
          <a:lstStyle>
            <a:lvl1pPr>
              <a:defRPr sz="1400"/>
            </a:lvl1pPr>
          </a:lstStyle>
          <a:p>
            <a:endParaRPr lang="en-US" dirty="0"/>
          </a:p>
        </p:txBody>
      </p:sp>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8670194" y="1198982"/>
            <a:ext cx="3100873" cy="4460034"/>
          </a:xfrm>
          <a:prstGeom prst="rect">
            <a:avLst/>
          </a:prstGeom>
          <a:pattFill prst="pct5">
            <a:fgClr>
              <a:srgbClr val="971C95"/>
            </a:fgClr>
            <a:bgClr>
              <a:schemeClr val="bg1"/>
            </a:bgClr>
          </a:pattFill>
        </p:spPr>
        <p:txBody>
          <a:bodyPr/>
          <a:lstStyle>
            <a:lvl1pPr>
              <a:defRPr sz="1400"/>
            </a:lvl1pPr>
          </a:lstStyle>
          <a:p>
            <a:endParaRPr lang="en-US" dirty="0"/>
          </a:p>
        </p:txBody>
      </p:sp>
    </p:spTree>
    <p:extLst>
      <p:ext uri="{BB962C8B-B14F-4D97-AF65-F5344CB8AC3E}">
        <p14:creationId xmlns:p14="http://schemas.microsoft.com/office/powerpoint/2010/main" val="1109267505"/>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Layout-2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FBBFD5-DE2B-6342-9D11-9DB3EE69CA77}"/>
              </a:ext>
            </a:extLst>
          </p:cNvPr>
          <p:cNvSpPr/>
          <p:nvPr userDrawn="1"/>
        </p:nvSpPr>
        <p:spPr>
          <a:xfrm>
            <a:off x="-42860" y="732235"/>
            <a:ext cx="5357810" cy="5393531"/>
          </a:xfrm>
          <a:prstGeom prst="rect">
            <a:avLst/>
          </a:prstGeom>
          <a:noFill/>
          <a:ln w="38100">
            <a:solidFill>
              <a:srgbClr val="6A00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8" name="Rectangle 17">
            <a:extLst>
              <a:ext uri="{FF2B5EF4-FFF2-40B4-BE49-F238E27FC236}">
                <a16:creationId xmlns:a16="http://schemas.microsoft.com/office/drawing/2014/main" id="{0E4F19F1-8F5F-084A-BEE8-9567D399B4A2}"/>
              </a:ext>
            </a:extLst>
          </p:cNvPr>
          <p:cNvSpPr/>
          <p:nvPr userDrawn="1"/>
        </p:nvSpPr>
        <p:spPr>
          <a:xfrm>
            <a:off x="11582937" y="6300758"/>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9" name="Rectangle 8">
            <a:extLst>
              <a:ext uri="{FF2B5EF4-FFF2-40B4-BE49-F238E27FC236}">
                <a16:creationId xmlns:a16="http://schemas.microsoft.com/office/drawing/2014/main" id="{79420F58-FC09-8249-A3E7-E07B5A54726A}"/>
              </a:ext>
            </a:extLst>
          </p:cNvPr>
          <p:cNvSpPr/>
          <p:nvPr userDrawn="1"/>
        </p:nvSpPr>
        <p:spPr>
          <a:xfrm>
            <a:off x="11524870" y="324180"/>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674916" y="1"/>
            <a:ext cx="3956179" cy="3429000"/>
          </a:xfrm>
          <a:prstGeom prst="rect">
            <a:avLst/>
          </a:prstGeom>
          <a:pattFill prst="pct5">
            <a:fgClr>
              <a:srgbClr val="971C95"/>
            </a:fgClr>
            <a:bgClr>
              <a:schemeClr val="bg1"/>
            </a:bgClr>
          </a:pattFill>
        </p:spPr>
        <p:txBody>
          <a:bodyPr/>
          <a:lstStyle>
            <a:lvl1pPr>
              <a:defRPr sz="1400"/>
            </a:lvl1pPr>
          </a:lstStyle>
          <a:p>
            <a:endParaRPr lang="en-US" dirty="0"/>
          </a:p>
        </p:txBody>
      </p:sp>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674916" y="3620279"/>
            <a:ext cx="3956179" cy="3237721"/>
          </a:xfrm>
          <a:prstGeom prst="rect">
            <a:avLst/>
          </a:prstGeom>
          <a:pattFill prst="pct5">
            <a:fgClr>
              <a:srgbClr val="971C95"/>
            </a:fgClr>
            <a:bgClr>
              <a:schemeClr val="bg1"/>
            </a:bgClr>
          </a:pattFill>
        </p:spPr>
        <p:txBody>
          <a:bodyPr/>
          <a:lstStyle>
            <a:lvl1pPr>
              <a:defRPr sz="1400"/>
            </a:lvl1pPr>
          </a:lstStyle>
          <a:p>
            <a:endParaRPr lang="en-US" dirty="0"/>
          </a:p>
        </p:txBody>
      </p:sp>
    </p:spTree>
    <p:extLst>
      <p:ext uri="{BB962C8B-B14F-4D97-AF65-F5344CB8AC3E}">
        <p14:creationId xmlns:p14="http://schemas.microsoft.com/office/powerpoint/2010/main" val="582773640"/>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Layout-2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BC80D9-955D-2244-96B9-A10466ED45F6}"/>
              </a:ext>
            </a:extLst>
          </p:cNvPr>
          <p:cNvSpPr/>
          <p:nvPr userDrawn="1"/>
        </p:nvSpPr>
        <p:spPr>
          <a:xfrm>
            <a:off x="9071263" y="-1"/>
            <a:ext cx="3120737" cy="6858001"/>
          </a:xfrm>
          <a:prstGeom prst="rect">
            <a:avLst/>
          </a:prstGeom>
          <a:solidFill>
            <a:srgbClr val="400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3" name="Picture Placeholder 2">
            <a:extLst>
              <a:ext uri="{FF2B5EF4-FFF2-40B4-BE49-F238E27FC236}">
                <a16:creationId xmlns:a16="http://schemas.microsoft.com/office/drawing/2014/main" id="{EA33EC27-B18B-5B44-8640-7B924225B6AC}"/>
              </a:ext>
            </a:extLst>
          </p:cNvPr>
          <p:cNvSpPr>
            <a:spLocks noGrp="1"/>
          </p:cNvSpPr>
          <p:nvPr>
            <p:ph type="pic" sz="quarter" idx="11"/>
          </p:nvPr>
        </p:nvSpPr>
        <p:spPr>
          <a:xfrm>
            <a:off x="8001166" y="800102"/>
            <a:ext cx="2140196" cy="2161308"/>
          </a:xfrm>
          <a:prstGeom prst="ellipse">
            <a:avLst/>
          </a:prstGeom>
          <a:pattFill prst="pct5">
            <a:fgClr>
              <a:srgbClr val="971C95"/>
            </a:fgClr>
            <a:bgClr>
              <a:schemeClr val="bg1"/>
            </a:bgClr>
          </a:pattFill>
        </p:spPr>
        <p:txBody>
          <a:bodyPr/>
          <a:lstStyle>
            <a:lvl1pPr>
              <a:defRPr sz="1400"/>
            </a:lvl1pPr>
          </a:lstStyle>
          <a:p>
            <a:endParaRPr lang="en-US" dirty="0"/>
          </a:p>
        </p:txBody>
      </p:sp>
      <p:cxnSp>
        <p:nvCxnSpPr>
          <p:cNvPr id="5" name="Straight Connector 4">
            <a:extLst>
              <a:ext uri="{FF2B5EF4-FFF2-40B4-BE49-F238E27FC236}">
                <a16:creationId xmlns:a16="http://schemas.microsoft.com/office/drawing/2014/main" id="{FB75A2D5-FB35-FD49-8B33-0AD1934323E1}"/>
              </a:ext>
            </a:extLst>
          </p:cNvPr>
          <p:cNvCxnSpPr>
            <a:cxnSpLocks/>
          </p:cNvCxnSpPr>
          <p:nvPr userDrawn="1"/>
        </p:nvCxnSpPr>
        <p:spPr>
          <a:xfrm>
            <a:off x="347637" y="365446"/>
            <a:ext cx="0" cy="206055"/>
          </a:xfrm>
          <a:prstGeom prst="line">
            <a:avLst/>
          </a:prstGeom>
          <a:ln w="28575">
            <a:solidFill>
              <a:srgbClr val="971C95"/>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3057105-F256-534F-8D91-4DB2BF59FD82}"/>
              </a:ext>
            </a:extLst>
          </p:cNvPr>
          <p:cNvCxnSpPr>
            <a:cxnSpLocks/>
          </p:cNvCxnSpPr>
          <p:nvPr userDrawn="1"/>
        </p:nvCxnSpPr>
        <p:spPr>
          <a:xfrm>
            <a:off x="347637" y="5257800"/>
            <a:ext cx="0" cy="1139536"/>
          </a:xfrm>
          <a:prstGeom prst="line">
            <a:avLst/>
          </a:prstGeom>
          <a:ln w="28575">
            <a:solidFill>
              <a:srgbClr val="971C95"/>
            </a:solidFill>
          </a:ln>
        </p:spPr>
        <p:style>
          <a:lnRef idx="1">
            <a:schemeClr val="accent1"/>
          </a:lnRef>
          <a:fillRef idx="0">
            <a:schemeClr val="accent1"/>
          </a:fillRef>
          <a:effectRef idx="0">
            <a:schemeClr val="accent1"/>
          </a:effectRef>
          <a:fontRef idx="minor">
            <a:schemeClr val="tx1"/>
          </a:fontRef>
        </p:style>
      </p:cxnSp>
      <p:sp>
        <p:nvSpPr>
          <p:cNvPr id="14" name="Picture Placeholder 2">
            <a:extLst>
              <a:ext uri="{FF2B5EF4-FFF2-40B4-BE49-F238E27FC236}">
                <a16:creationId xmlns:a16="http://schemas.microsoft.com/office/drawing/2014/main" id="{EDFC5737-49DE-1D4E-A864-AB52024EC147}"/>
              </a:ext>
            </a:extLst>
          </p:cNvPr>
          <p:cNvSpPr>
            <a:spLocks noGrp="1"/>
          </p:cNvSpPr>
          <p:nvPr>
            <p:ph type="pic" sz="quarter" idx="10"/>
          </p:nvPr>
        </p:nvSpPr>
        <p:spPr>
          <a:xfrm>
            <a:off x="936173" y="5086241"/>
            <a:ext cx="8135086" cy="1796142"/>
          </a:xfrm>
          <a:prstGeom prst="rect">
            <a:avLst/>
          </a:prstGeom>
          <a:pattFill prst="pct5">
            <a:fgClr>
              <a:srgbClr val="971C95"/>
            </a:fgClr>
            <a:bgClr>
              <a:schemeClr val="bg1"/>
            </a:bgClr>
          </a:pattFill>
        </p:spPr>
        <p:txBody>
          <a:bodyPr/>
          <a:lstStyle>
            <a:lvl1pPr>
              <a:defRPr sz="1400"/>
            </a:lvl1pPr>
          </a:lstStyle>
          <a:p>
            <a:endParaRPr lang="en-US" dirty="0"/>
          </a:p>
        </p:txBody>
      </p:sp>
    </p:spTree>
    <p:extLst>
      <p:ext uri="{BB962C8B-B14F-4D97-AF65-F5344CB8AC3E}">
        <p14:creationId xmlns:p14="http://schemas.microsoft.com/office/powerpoint/2010/main" val="2802928038"/>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Layout-24">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9420F58-FC09-8249-A3E7-E07B5A54726A}"/>
              </a:ext>
            </a:extLst>
          </p:cNvPr>
          <p:cNvSpPr/>
          <p:nvPr userDrawn="1"/>
        </p:nvSpPr>
        <p:spPr>
          <a:xfrm>
            <a:off x="11662030" y="6357044"/>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0" y="0"/>
            <a:ext cx="2621280" cy="3544389"/>
          </a:xfrm>
          <a:prstGeom prst="rect">
            <a:avLst/>
          </a:prstGeom>
          <a:pattFill prst="pct5">
            <a:fgClr>
              <a:srgbClr val="971C95"/>
            </a:fgClr>
            <a:bgClr>
              <a:schemeClr val="bg1"/>
            </a:bgClr>
          </a:pattFill>
        </p:spPr>
        <p:txBody>
          <a:bodyPr/>
          <a:lstStyle>
            <a:lvl1pPr>
              <a:defRPr sz="1400"/>
            </a:lvl1pPr>
          </a:lstStyle>
          <a:p>
            <a:endParaRPr lang="en-US" dirty="0"/>
          </a:p>
        </p:txBody>
      </p:sp>
      <p:sp>
        <p:nvSpPr>
          <p:cNvPr id="4" name="Picture Placeholder 2">
            <a:extLst>
              <a:ext uri="{FF2B5EF4-FFF2-40B4-BE49-F238E27FC236}">
                <a16:creationId xmlns:a16="http://schemas.microsoft.com/office/drawing/2014/main" id="{2722DA44-3322-4D44-8957-4DD7556EC3C6}"/>
              </a:ext>
            </a:extLst>
          </p:cNvPr>
          <p:cNvSpPr>
            <a:spLocks noGrp="1"/>
          </p:cNvSpPr>
          <p:nvPr>
            <p:ph type="pic" sz="quarter" idx="11"/>
          </p:nvPr>
        </p:nvSpPr>
        <p:spPr>
          <a:xfrm>
            <a:off x="2712720" y="1"/>
            <a:ext cx="2621280" cy="3065417"/>
          </a:xfrm>
          <a:prstGeom prst="rect">
            <a:avLst/>
          </a:prstGeom>
          <a:pattFill prst="pct5">
            <a:fgClr>
              <a:srgbClr val="971C95"/>
            </a:fgClr>
            <a:bgClr>
              <a:schemeClr val="bg1"/>
            </a:bgClr>
          </a:pattFill>
        </p:spPr>
        <p:txBody>
          <a:bodyPr/>
          <a:lstStyle>
            <a:lvl1pPr>
              <a:defRPr sz="1400"/>
            </a:lvl1pPr>
          </a:lstStyle>
          <a:p>
            <a:endParaRPr lang="en-US" dirty="0"/>
          </a:p>
        </p:txBody>
      </p:sp>
      <p:sp>
        <p:nvSpPr>
          <p:cNvPr id="5" name="Picture Placeholder 2">
            <a:extLst>
              <a:ext uri="{FF2B5EF4-FFF2-40B4-BE49-F238E27FC236}">
                <a16:creationId xmlns:a16="http://schemas.microsoft.com/office/drawing/2014/main" id="{AC7BDCC3-BA66-2F42-9581-B5B3C3A7A56B}"/>
              </a:ext>
            </a:extLst>
          </p:cNvPr>
          <p:cNvSpPr>
            <a:spLocks noGrp="1"/>
          </p:cNvSpPr>
          <p:nvPr>
            <p:ph type="pic" sz="quarter" idx="12"/>
          </p:nvPr>
        </p:nvSpPr>
        <p:spPr>
          <a:xfrm>
            <a:off x="0" y="3666308"/>
            <a:ext cx="2621280" cy="3191692"/>
          </a:xfrm>
          <a:prstGeom prst="rect">
            <a:avLst/>
          </a:prstGeom>
          <a:pattFill prst="pct5">
            <a:fgClr>
              <a:srgbClr val="971C95"/>
            </a:fgClr>
            <a:bgClr>
              <a:schemeClr val="bg1"/>
            </a:bgClr>
          </a:pattFill>
        </p:spPr>
        <p:txBody>
          <a:bodyPr/>
          <a:lstStyle>
            <a:lvl1pPr>
              <a:defRPr sz="1400"/>
            </a:lvl1pPr>
          </a:lstStyle>
          <a:p>
            <a:endParaRPr lang="en-US" dirty="0"/>
          </a:p>
        </p:txBody>
      </p:sp>
      <p:sp>
        <p:nvSpPr>
          <p:cNvPr id="6" name="Picture Placeholder 2">
            <a:extLst>
              <a:ext uri="{FF2B5EF4-FFF2-40B4-BE49-F238E27FC236}">
                <a16:creationId xmlns:a16="http://schemas.microsoft.com/office/drawing/2014/main" id="{D39E7057-5682-AC48-8940-6207EF3011D3}"/>
              </a:ext>
            </a:extLst>
          </p:cNvPr>
          <p:cNvSpPr>
            <a:spLocks noGrp="1"/>
          </p:cNvSpPr>
          <p:nvPr>
            <p:ph type="pic" sz="quarter" idx="13"/>
          </p:nvPr>
        </p:nvSpPr>
        <p:spPr>
          <a:xfrm>
            <a:off x="2712720" y="3182982"/>
            <a:ext cx="2621280" cy="3675018"/>
          </a:xfrm>
          <a:prstGeom prst="rect">
            <a:avLst/>
          </a:prstGeom>
          <a:pattFill prst="pct5">
            <a:fgClr>
              <a:srgbClr val="971C95"/>
            </a:fgClr>
            <a:bgClr>
              <a:schemeClr val="bg1"/>
            </a:bgClr>
          </a:pattFill>
        </p:spPr>
        <p:txBody>
          <a:bodyPr/>
          <a:lstStyle>
            <a:lvl1pPr>
              <a:defRPr sz="1400"/>
            </a:lvl1pPr>
          </a:lstStyle>
          <a:p>
            <a:endParaRPr lang="en-US" dirty="0"/>
          </a:p>
        </p:txBody>
      </p:sp>
      <p:sp>
        <p:nvSpPr>
          <p:cNvPr id="8" name="Picture Placeholder 2">
            <a:extLst>
              <a:ext uri="{FF2B5EF4-FFF2-40B4-BE49-F238E27FC236}">
                <a16:creationId xmlns:a16="http://schemas.microsoft.com/office/drawing/2014/main" id="{04B1F8CE-81C9-464C-AF14-49F5F340B3B4}"/>
              </a:ext>
            </a:extLst>
          </p:cNvPr>
          <p:cNvSpPr>
            <a:spLocks noGrp="1"/>
          </p:cNvSpPr>
          <p:nvPr>
            <p:ph type="pic" sz="quarter" idx="14"/>
          </p:nvPr>
        </p:nvSpPr>
        <p:spPr>
          <a:xfrm>
            <a:off x="5442855" y="1955075"/>
            <a:ext cx="2621280" cy="3065417"/>
          </a:xfrm>
          <a:prstGeom prst="rect">
            <a:avLst/>
          </a:prstGeom>
          <a:pattFill prst="pct5">
            <a:fgClr>
              <a:srgbClr val="971C95"/>
            </a:fgClr>
            <a:bgClr>
              <a:schemeClr val="bg1"/>
            </a:bgClr>
          </a:pattFill>
        </p:spPr>
        <p:txBody>
          <a:bodyPr/>
          <a:lstStyle>
            <a:lvl1pPr>
              <a:defRPr sz="1400"/>
            </a:lvl1pPr>
          </a:lstStyle>
          <a:p>
            <a:endParaRPr lang="en-US" dirty="0"/>
          </a:p>
        </p:txBody>
      </p:sp>
      <p:sp>
        <p:nvSpPr>
          <p:cNvPr id="10" name="Picture Placeholder 2">
            <a:extLst>
              <a:ext uri="{FF2B5EF4-FFF2-40B4-BE49-F238E27FC236}">
                <a16:creationId xmlns:a16="http://schemas.microsoft.com/office/drawing/2014/main" id="{912E23A8-6764-CE40-909D-90BD0C4D624D}"/>
              </a:ext>
            </a:extLst>
          </p:cNvPr>
          <p:cNvSpPr>
            <a:spLocks noGrp="1"/>
          </p:cNvSpPr>
          <p:nvPr>
            <p:ph type="pic" sz="quarter" idx="15"/>
          </p:nvPr>
        </p:nvSpPr>
        <p:spPr>
          <a:xfrm>
            <a:off x="5442855" y="0"/>
            <a:ext cx="2621280" cy="1846218"/>
          </a:xfrm>
          <a:prstGeom prst="rect">
            <a:avLst/>
          </a:prstGeom>
          <a:pattFill prst="pct5">
            <a:fgClr>
              <a:srgbClr val="971C95"/>
            </a:fgClr>
            <a:bgClr>
              <a:schemeClr val="bg1"/>
            </a:bgClr>
          </a:pattFill>
        </p:spPr>
        <p:txBody>
          <a:bodyPr/>
          <a:lstStyle>
            <a:lvl1pPr>
              <a:defRPr sz="1400"/>
            </a:lvl1pPr>
          </a:lstStyle>
          <a:p>
            <a:endParaRPr lang="en-US" dirty="0"/>
          </a:p>
        </p:txBody>
      </p:sp>
      <p:sp>
        <p:nvSpPr>
          <p:cNvPr id="11" name="Picture Placeholder 2">
            <a:extLst>
              <a:ext uri="{FF2B5EF4-FFF2-40B4-BE49-F238E27FC236}">
                <a16:creationId xmlns:a16="http://schemas.microsoft.com/office/drawing/2014/main" id="{37201CB2-D530-5740-9622-4147331C01DA}"/>
              </a:ext>
            </a:extLst>
          </p:cNvPr>
          <p:cNvSpPr>
            <a:spLocks noGrp="1"/>
          </p:cNvSpPr>
          <p:nvPr>
            <p:ph type="pic" sz="quarter" idx="16"/>
          </p:nvPr>
        </p:nvSpPr>
        <p:spPr>
          <a:xfrm>
            <a:off x="5442855" y="5129348"/>
            <a:ext cx="2621280" cy="1728653"/>
          </a:xfrm>
          <a:prstGeom prst="rect">
            <a:avLst/>
          </a:prstGeom>
          <a:pattFill prst="pct5">
            <a:fgClr>
              <a:srgbClr val="971C95"/>
            </a:fgClr>
            <a:bgClr>
              <a:schemeClr val="bg1"/>
            </a:bgClr>
          </a:pattFill>
        </p:spPr>
        <p:txBody>
          <a:bodyPr/>
          <a:lstStyle>
            <a:lvl1pPr>
              <a:defRPr sz="1400"/>
            </a:lvl1pPr>
          </a:lstStyle>
          <a:p>
            <a:endParaRPr lang="en-US" dirty="0"/>
          </a:p>
        </p:txBody>
      </p:sp>
    </p:spTree>
    <p:extLst>
      <p:ext uri="{BB962C8B-B14F-4D97-AF65-F5344CB8AC3E}">
        <p14:creationId xmlns:p14="http://schemas.microsoft.com/office/powerpoint/2010/main" val="419583516"/>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eam-1">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B37C7A09-FFF9-D74D-A690-F08C32E387EA}"/>
              </a:ext>
            </a:extLst>
          </p:cNvPr>
          <p:cNvCxnSpPr/>
          <p:nvPr userDrawn="1"/>
        </p:nvCxnSpPr>
        <p:spPr>
          <a:xfrm flipH="1">
            <a:off x="3537284" y="0"/>
            <a:ext cx="6858000" cy="6858000"/>
          </a:xfrm>
          <a:prstGeom prst="line">
            <a:avLst/>
          </a:prstGeom>
          <a:ln w="19050">
            <a:solidFill>
              <a:srgbClr val="6A0078">
                <a:alpha val="7843"/>
              </a:srgbClr>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BC594662-0AA0-6043-AC8F-0B219DDD2324}"/>
              </a:ext>
            </a:extLst>
          </p:cNvPr>
          <p:cNvSpPr>
            <a:spLocks noGrp="1"/>
          </p:cNvSpPr>
          <p:nvPr>
            <p:ph type="pic" sz="quarter" idx="10"/>
          </p:nvPr>
        </p:nvSpPr>
        <p:spPr>
          <a:xfrm>
            <a:off x="1098778" y="2316952"/>
            <a:ext cx="2874509" cy="2877239"/>
          </a:xfrm>
          <a:prstGeom prst="ellipse">
            <a:avLst/>
          </a:prstGeom>
          <a:pattFill prst="pct5">
            <a:fgClr>
              <a:srgbClr val="57014A"/>
            </a:fgClr>
            <a:bgClr>
              <a:schemeClr val="bg1"/>
            </a:bgClr>
          </a:pattFill>
        </p:spPr>
        <p:txBody>
          <a:bodyPr/>
          <a:lstStyle>
            <a:lvl1pPr>
              <a:defRPr sz="1200"/>
            </a:lvl1pPr>
          </a:lstStyle>
          <a:p>
            <a:endParaRPr lang="en-US" dirty="0"/>
          </a:p>
        </p:txBody>
      </p:sp>
      <p:sp>
        <p:nvSpPr>
          <p:cNvPr id="6" name="Picture Placeholder 3">
            <a:extLst>
              <a:ext uri="{FF2B5EF4-FFF2-40B4-BE49-F238E27FC236}">
                <a16:creationId xmlns:a16="http://schemas.microsoft.com/office/drawing/2014/main" id="{1F514B91-1D3E-7B41-A6F8-74F7D11AD64B}"/>
              </a:ext>
            </a:extLst>
          </p:cNvPr>
          <p:cNvSpPr>
            <a:spLocks noGrp="1"/>
          </p:cNvSpPr>
          <p:nvPr>
            <p:ph type="pic" sz="quarter" idx="11"/>
          </p:nvPr>
        </p:nvSpPr>
        <p:spPr>
          <a:xfrm>
            <a:off x="4658746" y="2229865"/>
            <a:ext cx="2874509" cy="2877239"/>
          </a:xfrm>
          <a:prstGeom prst="ellipse">
            <a:avLst/>
          </a:prstGeom>
          <a:pattFill prst="pct5">
            <a:fgClr>
              <a:srgbClr val="57014A"/>
            </a:fgClr>
            <a:bgClr>
              <a:schemeClr val="bg1"/>
            </a:bgClr>
          </a:pattFill>
        </p:spPr>
        <p:txBody>
          <a:bodyPr/>
          <a:lstStyle>
            <a:lvl1pPr>
              <a:defRPr sz="1200"/>
            </a:lvl1pPr>
          </a:lstStyle>
          <a:p>
            <a:endParaRPr lang="en-US" dirty="0"/>
          </a:p>
        </p:txBody>
      </p:sp>
      <p:sp>
        <p:nvSpPr>
          <p:cNvPr id="8" name="Picture Placeholder 3">
            <a:extLst>
              <a:ext uri="{FF2B5EF4-FFF2-40B4-BE49-F238E27FC236}">
                <a16:creationId xmlns:a16="http://schemas.microsoft.com/office/drawing/2014/main" id="{133F7123-3856-9747-B22B-B28F921D5BED}"/>
              </a:ext>
            </a:extLst>
          </p:cNvPr>
          <p:cNvSpPr>
            <a:spLocks noGrp="1"/>
          </p:cNvSpPr>
          <p:nvPr>
            <p:ph type="pic" sz="quarter" idx="12"/>
          </p:nvPr>
        </p:nvSpPr>
        <p:spPr>
          <a:xfrm>
            <a:off x="8218714" y="2229865"/>
            <a:ext cx="2874509" cy="2877239"/>
          </a:xfrm>
          <a:prstGeom prst="ellipse">
            <a:avLst/>
          </a:prstGeom>
          <a:pattFill prst="pct5">
            <a:fgClr>
              <a:srgbClr val="57014A"/>
            </a:fgClr>
            <a:bgClr>
              <a:schemeClr val="bg1"/>
            </a:bgClr>
          </a:pattFill>
        </p:spPr>
        <p:txBody>
          <a:bodyPr/>
          <a:lstStyle>
            <a:lvl1pPr>
              <a:defRPr sz="1200"/>
            </a:lvl1pPr>
          </a:lstStyle>
          <a:p>
            <a:endParaRPr lang="en-US" dirty="0"/>
          </a:p>
        </p:txBody>
      </p:sp>
      <p:sp>
        <p:nvSpPr>
          <p:cNvPr id="9" name="Oval 8">
            <a:extLst>
              <a:ext uri="{FF2B5EF4-FFF2-40B4-BE49-F238E27FC236}">
                <a16:creationId xmlns:a16="http://schemas.microsoft.com/office/drawing/2014/main" id="{5B43B0C3-B88A-CB44-B5A0-1781EAA0FAE0}"/>
              </a:ext>
            </a:extLst>
          </p:cNvPr>
          <p:cNvSpPr/>
          <p:nvPr userDrawn="1"/>
        </p:nvSpPr>
        <p:spPr>
          <a:xfrm>
            <a:off x="-1218260" y="-1133628"/>
            <a:ext cx="2370525" cy="2370525"/>
          </a:xfrm>
          <a:prstGeom prst="ellipse">
            <a:avLst/>
          </a:prstGeom>
          <a:noFill/>
          <a:ln>
            <a:solidFill>
              <a:srgbClr val="971C95">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0" name="Oval 9">
            <a:extLst>
              <a:ext uri="{FF2B5EF4-FFF2-40B4-BE49-F238E27FC236}">
                <a16:creationId xmlns:a16="http://schemas.microsoft.com/office/drawing/2014/main" id="{BAD2C3A3-9331-784A-BAFC-E9211D393B7D}"/>
              </a:ext>
            </a:extLst>
          </p:cNvPr>
          <p:cNvSpPr/>
          <p:nvPr userDrawn="1"/>
        </p:nvSpPr>
        <p:spPr>
          <a:xfrm>
            <a:off x="-2049618" y="-1937080"/>
            <a:ext cx="3874159" cy="3874159"/>
          </a:xfrm>
          <a:prstGeom prst="ellipse">
            <a:avLst/>
          </a:prstGeom>
          <a:noFill/>
          <a:ln>
            <a:solidFill>
              <a:srgbClr val="971C95">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cxnSp>
        <p:nvCxnSpPr>
          <p:cNvPr id="14" name="Straight Connector 13">
            <a:extLst>
              <a:ext uri="{FF2B5EF4-FFF2-40B4-BE49-F238E27FC236}">
                <a16:creationId xmlns:a16="http://schemas.microsoft.com/office/drawing/2014/main" id="{E1327E6B-E83B-B54D-B425-65472E5E620E}"/>
              </a:ext>
            </a:extLst>
          </p:cNvPr>
          <p:cNvCxnSpPr/>
          <p:nvPr userDrawn="1"/>
        </p:nvCxnSpPr>
        <p:spPr>
          <a:xfrm flipH="1">
            <a:off x="4658746" y="0"/>
            <a:ext cx="6858000" cy="6858000"/>
          </a:xfrm>
          <a:prstGeom prst="line">
            <a:avLst/>
          </a:prstGeom>
          <a:ln w="19050">
            <a:solidFill>
              <a:srgbClr val="6A0078">
                <a:alpha val="7843"/>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8B8892D-6E3B-E446-A29C-7201F8554982}"/>
              </a:ext>
            </a:extLst>
          </p:cNvPr>
          <p:cNvCxnSpPr>
            <a:cxnSpLocks/>
          </p:cNvCxnSpPr>
          <p:nvPr userDrawn="1"/>
        </p:nvCxnSpPr>
        <p:spPr>
          <a:xfrm flipH="1">
            <a:off x="5780208" y="436002"/>
            <a:ext cx="6421998" cy="6421998"/>
          </a:xfrm>
          <a:prstGeom prst="line">
            <a:avLst/>
          </a:prstGeom>
          <a:ln w="19050">
            <a:solidFill>
              <a:srgbClr val="6A0078">
                <a:alpha val="7843"/>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56FA885-DBA9-484D-B766-644CA362B7DC}"/>
              </a:ext>
            </a:extLst>
          </p:cNvPr>
          <p:cNvCxnSpPr>
            <a:cxnSpLocks/>
          </p:cNvCxnSpPr>
          <p:nvPr userDrawn="1"/>
        </p:nvCxnSpPr>
        <p:spPr>
          <a:xfrm flipH="1">
            <a:off x="6901671" y="1620254"/>
            <a:ext cx="5237747" cy="5237747"/>
          </a:xfrm>
          <a:prstGeom prst="line">
            <a:avLst/>
          </a:prstGeom>
          <a:ln w="19050">
            <a:solidFill>
              <a:srgbClr val="6A0078">
                <a:alpha val="7843"/>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DF046E6-D61A-7D4E-82DB-6D455C19BB55}"/>
              </a:ext>
            </a:extLst>
          </p:cNvPr>
          <p:cNvCxnSpPr>
            <a:cxnSpLocks/>
          </p:cNvCxnSpPr>
          <p:nvPr userDrawn="1"/>
        </p:nvCxnSpPr>
        <p:spPr>
          <a:xfrm flipH="1">
            <a:off x="8023132" y="2614864"/>
            <a:ext cx="4243137" cy="4243137"/>
          </a:xfrm>
          <a:prstGeom prst="line">
            <a:avLst/>
          </a:prstGeom>
          <a:ln w="19050">
            <a:solidFill>
              <a:srgbClr val="6A0078">
                <a:alpha val="7843"/>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2BBAD28-CBFC-CD46-8B1A-63E2C236987C}"/>
              </a:ext>
            </a:extLst>
          </p:cNvPr>
          <p:cNvCxnSpPr>
            <a:cxnSpLocks/>
          </p:cNvCxnSpPr>
          <p:nvPr userDrawn="1"/>
        </p:nvCxnSpPr>
        <p:spPr>
          <a:xfrm flipH="1">
            <a:off x="9144594" y="3822192"/>
            <a:ext cx="3035808" cy="3035808"/>
          </a:xfrm>
          <a:prstGeom prst="line">
            <a:avLst/>
          </a:prstGeom>
          <a:ln w="19050">
            <a:solidFill>
              <a:srgbClr val="6A0078">
                <a:alpha val="7843"/>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511D37E-E117-F744-9858-23B7AAF4B061}"/>
              </a:ext>
            </a:extLst>
          </p:cNvPr>
          <p:cNvCxnSpPr>
            <a:cxnSpLocks/>
          </p:cNvCxnSpPr>
          <p:nvPr userDrawn="1"/>
        </p:nvCxnSpPr>
        <p:spPr>
          <a:xfrm flipH="1">
            <a:off x="10266056" y="4921850"/>
            <a:ext cx="1936150" cy="1936150"/>
          </a:xfrm>
          <a:prstGeom prst="line">
            <a:avLst/>
          </a:prstGeom>
          <a:ln w="19050">
            <a:solidFill>
              <a:srgbClr val="6A0078">
                <a:alpha val="7843"/>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9845BBD-14B7-864D-BD01-F8B3EE3140A8}"/>
              </a:ext>
            </a:extLst>
          </p:cNvPr>
          <p:cNvCxnSpPr>
            <a:cxnSpLocks/>
          </p:cNvCxnSpPr>
          <p:nvPr userDrawn="1"/>
        </p:nvCxnSpPr>
        <p:spPr>
          <a:xfrm flipH="1">
            <a:off x="11387518" y="6043312"/>
            <a:ext cx="814688" cy="814688"/>
          </a:xfrm>
          <a:prstGeom prst="line">
            <a:avLst/>
          </a:prstGeom>
          <a:ln w="19050">
            <a:solidFill>
              <a:srgbClr val="6A0078">
                <a:alpha val="7843"/>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6969096"/>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eam-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22A95B-7A2B-BB42-A309-F3C63413F3F3}"/>
              </a:ext>
            </a:extLst>
          </p:cNvPr>
          <p:cNvSpPr/>
          <p:nvPr userDrawn="1"/>
        </p:nvSpPr>
        <p:spPr>
          <a:xfrm>
            <a:off x="6814458" y="0"/>
            <a:ext cx="5377543" cy="6858000"/>
          </a:xfrm>
          <a:prstGeom prst="rect">
            <a:avLst/>
          </a:prstGeom>
          <a:solidFill>
            <a:srgbClr val="400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4" name="Picture Placeholder 3">
            <a:extLst>
              <a:ext uri="{FF2B5EF4-FFF2-40B4-BE49-F238E27FC236}">
                <a16:creationId xmlns:a16="http://schemas.microsoft.com/office/drawing/2014/main" id="{BC594662-0AA0-6043-AC8F-0B219DDD2324}"/>
              </a:ext>
            </a:extLst>
          </p:cNvPr>
          <p:cNvSpPr>
            <a:spLocks noGrp="1"/>
          </p:cNvSpPr>
          <p:nvPr>
            <p:ph type="pic" sz="quarter" idx="10"/>
          </p:nvPr>
        </p:nvSpPr>
        <p:spPr>
          <a:xfrm>
            <a:off x="1098778" y="1990381"/>
            <a:ext cx="2874509" cy="2877239"/>
          </a:xfrm>
          <a:prstGeom prst="roundRect">
            <a:avLst>
              <a:gd name="adj" fmla="val 10229"/>
            </a:avLst>
          </a:prstGeom>
          <a:pattFill prst="pct5">
            <a:fgClr>
              <a:srgbClr val="57014A"/>
            </a:fgClr>
            <a:bgClr>
              <a:schemeClr val="bg1"/>
            </a:bgClr>
          </a:pattFill>
        </p:spPr>
        <p:txBody>
          <a:bodyPr/>
          <a:lstStyle>
            <a:lvl1pPr>
              <a:defRPr sz="1200"/>
            </a:lvl1pPr>
          </a:lstStyle>
          <a:p>
            <a:endParaRPr lang="en-US" dirty="0"/>
          </a:p>
        </p:txBody>
      </p:sp>
      <p:sp>
        <p:nvSpPr>
          <p:cNvPr id="5" name="Picture Placeholder 3">
            <a:extLst>
              <a:ext uri="{FF2B5EF4-FFF2-40B4-BE49-F238E27FC236}">
                <a16:creationId xmlns:a16="http://schemas.microsoft.com/office/drawing/2014/main" id="{6AAF5044-9794-EB4A-8B4F-4A11EDEAB01A}"/>
              </a:ext>
            </a:extLst>
          </p:cNvPr>
          <p:cNvSpPr>
            <a:spLocks noGrp="1"/>
          </p:cNvSpPr>
          <p:nvPr>
            <p:ph type="pic" sz="quarter" idx="11"/>
          </p:nvPr>
        </p:nvSpPr>
        <p:spPr>
          <a:xfrm>
            <a:off x="4658746" y="1990380"/>
            <a:ext cx="2874509" cy="2877239"/>
          </a:xfrm>
          <a:prstGeom prst="roundRect">
            <a:avLst>
              <a:gd name="adj" fmla="val 10229"/>
            </a:avLst>
          </a:prstGeom>
          <a:pattFill prst="pct5">
            <a:fgClr>
              <a:srgbClr val="57014A"/>
            </a:fgClr>
            <a:bgClr>
              <a:schemeClr val="bg1"/>
            </a:bgClr>
          </a:pattFill>
        </p:spPr>
        <p:txBody>
          <a:bodyPr/>
          <a:lstStyle>
            <a:lvl1pPr>
              <a:defRPr sz="1200"/>
            </a:lvl1pPr>
          </a:lstStyle>
          <a:p>
            <a:endParaRPr lang="en-US" dirty="0"/>
          </a:p>
        </p:txBody>
      </p:sp>
      <p:sp>
        <p:nvSpPr>
          <p:cNvPr id="7" name="Picture Placeholder 3">
            <a:extLst>
              <a:ext uri="{FF2B5EF4-FFF2-40B4-BE49-F238E27FC236}">
                <a16:creationId xmlns:a16="http://schemas.microsoft.com/office/drawing/2014/main" id="{2153C858-9594-EA4D-999C-0DC0D812205D}"/>
              </a:ext>
            </a:extLst>
          </p:cNvPr>
          <p:cNvSpPr>
            <a:spLocks noGrp="1"/>
          </p:cNvSpPr>
          <p:nvPr>
            <p:ph type="pic" sz="quarter" idx="12"/>
          </p:nvPr>
        </p:nvSpPr>
        <p:spPr>
          <a:xfrm>
            <a:off x="8218713" y="1990379"/>
            <a:ext cx="2874509" cy="2877239"/>
          </a:xfrm>
          <a:prstGeom prst="roundRect">
            <a:avLst>
              <a:gd name="adj" fmla="val 10229"/>
            </a:avLst>
          </a:prstGeom>
          <a:pattFill prst="pct5">
            <a:fgClr>
              <a:srgbClr val="57014A"/>
            </a:fgClr>
            <a:bgClr>
              <a:schemeClr val="bg1"/>
            </a:bgClr>
          </a:pattFill>
        </p:spPr>
        <p:txBody>
          <a:bodyPr/>
          <a:lstStyle>
            <a:lvl1pPr>
              <a:defRPr sz="1200"/>
            </a:lvl1pPr>
          </a:lstStyle>
          <a:p>
            <a:endParaRPr lang="en-US" dirty="0"/>
          </a:p>
        </p:txBody>
      </p:sp>
    </p:spTree>
    <p:extLst>
      <p:ext uri="{BB962C8B-B14F-4D97-AF65-F5344CB8AC3E}">
        <p14:creationId xmlns:p14="http://schemas.microsoft.com/office/powerpoint/2010/main" val="2013127913"/>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ur_Values_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0" y="0"/>
            <a:ext cx="12192000" cy="6858000"/>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845153" y="1371600"/>
            <a:ext cx="10501694" cy="957944"/>
          </a:xfrm>
          <a:prstGeom prst="rect">
            <a:avLst/>
          </a:prstGeom>
        </p:spPr>
        <p:txBody>
          <a:bodyPr/>
          <a:lstStyle>
            <a:lvl1pPr marL="0" indent="0" algn="ctr">
              <a:lnSpc>
                <a:spcPct val="100000"/>
              </a:lnSpc>
              <a:buNone/>
              <a:defRPr sz="72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6" name="Text Placeholder 5">
            <a:extLst>
              <a:ext uri="{FF2B5EF4-FFF2-40B4-BE49-F238E27FC236}">
                <a16:creationId xmlns:a16="http://schemas.microsoft.com/office/drawing/2014/main" id="{AACC5E69-2B0F-BB4F-9C3F-4579A2D1D0BF}"/>
              </a:ext>
            </a:extLst>
          </p:cNvPr>
          <p:cNvSpPr>
            <a:spLocks noGrp="1"/>
          </p:cNvSpPr>
          <p:nvPr>
            <p:ph type="body" sz="quarter" idx="23"/>
          </p:nvPr>
        </p:nvSpPr>
        <p:spPr>
          <a:xfrm>
            <a:off x="845153" y="3909182"/>
            <a:ext cx="3005186"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7" name="Text Placeholder 5">
            <a:extLst>
              <a:ext uri="{FF2B5EF4-FFF2-40B4-BE49-F238E27FC236}">
                <a16:creationId xmlns:a16="http://schemas.microsoft.com/office/drawing/2014/main" id="{D9977805-FEC8-B745-9D4F-B88465724378}"/>
              </a:ext>
            </a:extLst>
          </p:cNvPr>
          <p:cNvSpPr>
            <a:spLocks noGrp="1"/>
          </p:cNvSpPr>
          <p:nvPr>
            <p:ph type="body" sz="quarter" idx="25"/>
          </p:nvPr>
        </p:nvSpPr>
        <p:spPr>
          <a:xfrm>
            <a:off x="4591412" y="3909182"/>
            <a:ext cx="3005186"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3142A099-07BB-654F-9E18-63C5DA7D801C}"/>
              </a:ext>
            </a:extLst>
          </p:cNvPr>
          <p:cNvSpPr>
            <a:spLocks noGrp="1"/>
          </p:cNvSpPr>
          <p:nvPr>
            <p:ph type="body" sz="quarter" idx="27"/>
          </p:nvPr>
        </p:nvSpPr>
        <p:spPr>
          <a:xfrm>
            <a:off x="8341663" y="3909182"/>
            <a:ext cx="3005184"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9" name="Text Placeholder 5">
            <a:extLst>
              <a:ext uri="{FF2B5EF4-FFF2-40B4-BE49-F238E27FC236}">
                <a16:creationId xmlns:a16="http://schemas.microsoft.com/office/drawing/2014/main" id="{2892348E-44EB-734C-BEB9-F0EBDFB115D3}"/>
              </a:ext>
            </a:extLst>
          </p:cNvPr>
          <p:cNvSpPr>
            <a:spLocks noGrp="1"/>
          </p:cNvSpPr>
          <p:nvPr>
            <p:ph type="body" sz="quarter" idx="29"/>
          </p:nvPr>
        </p:nvSpPr>
        <p:spPr>
          <a:xfrm>
            <a:off x="845153" y="4932439"/>
            <a:ext cx="3005186"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10" name="Text Placeholder 5">
            <a:extLst>
              <a:ext uri="{FF2B5EF4-FFF2-40B4-BE49-F238E27FC236}">
                <a16:creationId xmlns:a16="http://schemas.microsoft.com/office/drawing/2014/main" id="{4E9215AF-39EB-3A4D-941F-743C0162EFDB}"/>
              </a:ext>
            </a:extLst>
          </p:cNvPr>
          <p:cNvSpPr>
            <a:spLocks noGrp="1"/>
          </p:cNvSpPr>
          <p:nvPr>
            <p:ph type="body" sz="quarter" idx="30"/>
          </p:nvPr>
        </p:nvSpPr>
        <p:spPr>
          <a:xfrm>
            <a:off x="4591412" y="4932439"/>
            <a:ext cx="3005186"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11" name="Text Placeholder 5">
            <a:extLst>
              <a:ext uri="{FF2B5EF4-FFF2-40B4-BE49-F238E27FC236}">
                <a16:creationId xmlns:a16="http://schemas.microsoft.com/office/drawing/2014/main" id="{ABF16C32-5E81-5447-85CB-BD4F9DF8E8BF}"/>
              </a:ext>
            </a:extLst>
          </p:cNvPr>
          <p:cNvSpPr>
            <a:spLocks noGrp="1"/>
          </p:cNvSpPr>
          <p:nvPr>
            <p:ph type="body" sz="quarter" idx="31"/>
          </p:nvPr>
        </p:nvSpPr>
        <p:spPr>
          <a:xfrm>
            <a:off x="8341663" y="4932439"/>
            <a:ext cx="3005184"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4059145525"/>
      </p:ext>
    </p:extLst>
  </p:cSld>
  <p:clrMapOvr>
    <a:masterClrMapping/>
  </p:clrMapOvr>
  <p:transition spd="med"/>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Pricing-1">
    <p:bg>
      <p:bgPr>
        <a:solidFill>
          <a:schemeClr val="bg1">
            <a:lumMod val="95000"/>
          </a:schemeClr>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CC7AD1D5-6328-8147-8AAD-6E7A3DCA693B}"/>
              </a:ext>
            </a:extLst>
          </p:cNvPr>
          <p:cNvSpPr/>
          <p:nvPr userDrawn="1"/>
        </p:nvSpPr>
        <p:spPr>
          <a:xfrm>
            <a:off x="0" y="2688862"/>
            <a:ext cx="12192000" cy="4169139"/>
          </a:xfrm>
          <a:custGeom>
            <a:avLst/>
            <a:gdLst>
              <a:gd name="connsiteX0" fmla="*/ 9562789 w 12192000"/>
              <a:gd name="connsiteY0" fmla="*/ 669 h 4169139"/>
              <a:gd name="connsiteX1" fmla="*/ 12107106 w 12192000"/>
              <a:gd name="connsiteY1" fmla="*/ 733273 h 4169139"/>
              <a:gd name="connsiteX2" fmla="*/ 12192000 w 12192000"/>
              <a:gd name="connsiteY2" fmla="*/ 683497 h 4169139"/>
              <a:gd name="connsiteX3" fmla="*/ 12192000 w 12192000"/>
              <a:gd name="connsiteY3" fmla="*/ 4169139 h 4169139"/>
              <a:gd name="connsiteX4" fmla="*/ 0 w 12192000"/>
              <a:gd name="connsiteY4" fmla="*/ 4169139 h 4169139"/>
              <a:gd name="connsiteX5" fmla="*/ 0 w 12192000"/>
              <a:gd name="connsiteY5" fmla="*/ 4097075 h 4169139"/>
              <a:gd name="connsiteX6" fmla="*/ 27066 w 12192000"/>
              <a:gd name="connsiteY6" fmla="*/ 4064061 h 4169139"/>
              <a:gd name="connsiteX7" fmla="*/ 3444950 w 12192000"/>
              <a:gd name="connsiteY7" fmla="*/ 2467932 h 4169139"/>
              <a:gd name="connsiteX8" fmla="*/ 8707052 w 12192000"/>
              <a:gd name="connsiteY8" fmla="*/ 320154 h 4169139"/>
              <a:gd name="connsiteX9" fmla="*/ 9562789 w 12192000"/>
              <a:gd name="connsiteY9" fmla="*/ 669 h 416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169139">
                <a:moveTo>
                  <a:pt x="9562789" y="669"/>
                </a:moveTo>
                <a:cubicBezTo>
                  <a:pt x="10489206" y="32177"/>
                  <a:pt x="11261056" y="1164530"/>
                  <a:pt x="12107106" y="733273"/>
                </a:cubicBezTo>
                <a:lnTo>
                  <a:pt x="12192000" y="683497"/>
                </a:lnTo>
                <a:lnTo>
                  <a:pt x="12192000" y="4169139"/>
                </a:lnTo>
                <a:lnTo>
                  <a:pt x="0" y="4169139"/>
                </a:lnTo>
                <a:lnTo>
                  <a:pt x="0" y="4097075"/>
                </a:lnTo>
                <a:lnTo>
                  <a:pt x="27066" y="4064061"/>
                </a:lnTo>
                <a:cubicBezTo>
                  <a:pt x="380798" y="3610710"/>
                  <a:pt x="1078468" y="2176423"/>
                  <a:pt x="3444950" y="2467932"/>
                </a:cubicBezTo>
                <a:cubicBezTo>
                  <a:pt x="6574128" y="3229932"/>
                  <a:pt x="6258358" y="2535271"/>
                  <a:pt x="8707052" y="320154"/>
                </a:cubicBezTo>
                <a:cubicBezTo>
                  <a:pt x="9009231" y="75938"/>
                  <a:pt x="9292584" y="-8521"/>
                  <a:pt x="9562789" y="669"/>
                </a:cubicBezTo>
                <a:close/>
              </a:path>
            </a:pathLst>
          </a:cu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8" name="Freeform 7">
            <a:extLst>
              <a:ext uri="{FF2B5EF4-FFF2-40B4-BE49-F238E27FC236}">
                <a16:creationId xmlns:a16="http://schemas.microsoft.com/office/drawing/2014/main" id="{96D48A08-8F71-2541-BB65-FDB40B686DE4}"/>
              </a:ext>
            </a:extLst>
          </p:cNvPr>
          <p:cNvSpPr/>
          <p:nvPr userDrawn="1"/>
        </p:nvSpPr>
        <p:spPr>
          <a:xfrm>
            <a:off x="0" y="0"/>
            <a:ext cx="5074264" cy="1860406"/>
          </a:xfrm>
          <a:custGeom>
            <a:avLst/>
            <a:gdLst>
              <a:gd name="connsiteX0" fmla="*/ 0 w 5074264"/>
              <a:gd name="connsiteY0" fmla="*/ 0 h 1860406"/>
              <a:gd name="connsiteX1" fmla="*/ 5074264 w 5074264"/>
              <a:gd name="connsiteY1" fmla="*/ 0 h 1860406"/>
              <a:gd name="connsiteX2" fmla="*/ 5059911 w 5074264"/>
              <a:gd name="connsiteY2" fmla="*/ 12590 h 1860406"/>
              <a:gd name="connsiteX3" fmla="*/ 2553922 w 5074264"/>
              <a:gd name="connsiteY3" fmla="*/ 831578 h 1860406"/>
              <a:gd name="connsiteX4" fmla="*/ 5306 w 5074264"/>
              <a:gd name="connsiteY4" fmla="*/ 1857940 h 1860406"/>
              <a:gd name="connsiteX5" fmla="*/ 0 w 5074264"/>
              <a:gd name="connsiteY5" fmla="*/ 1860406 h 186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4264" h="1860406">
                <a:moveTo>
                  <a:pt x="0" y="0"/>
                </a:moveTo>
                <a:lnTo>
                  <a:pt x="5074264" y="0"/>
                </a:lnTo>
                <a:lnTo>
                  <a:pt x="5059911" y="12590"/>
                </a:lnTo>
                <a:cubicBezTo>
                  <a:pt x="4518609" y="418128"/>
                  <a:pt x="2841453" y="71296"/>
                  <a:pt x="2553922" y="831578"/>
                </a:cubicBezTo>
                <a:cubicBezTo>
                  <a:pt x="2078267" y="1979697"/>
                  <a:pt x="1041636" y="1412505"/>
                  <a:pt x="5306" y="1857940"/>
                </a:cubicBezTo>
                <a:lnTo>
                  <a:pt x="0" y="1860406"/>
                </a:lnTo>
                <a:close/>
              </a:path>
            </a:pathLst>
          </a:cu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Tree>
    <p:extLst>
      <p:ext uri="{BB962C8B-B14F-4D97-AF65-F5344CB8AC3E}">
        <p14:creationId xmlns:p14="http://schemas.microsoft.com/office/powerpoint/2010/main" val="2413759587"/>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Pricing-2">
    <p:bg>
      <p:bgPr>
        <a:solidFill>
          <a:schemeClr val="bg1">
            <a:lumMod val="95000"/>
          </a:schemeClr>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67631A47-CB28-5F44-8C71-A4629EF7CEB3}"/>
              </a:ext>
            </a:extLst>
          </p:cNvPr>
          <p:cNvSpPr/>
          <p:nvPr userDrawn="1"/>
        </p:nvSpPr>
        <p:spPr>
          <a:xfrm>
            <a:off x="-12192" y="-18287"/>
            <a:ext cx="2096178" cy="1402587"/>
          </a:xfrm>
          <a:custGeom>
            <a:avLst/>
            <a:gdLst>
              <a:gd name="connsiteX0" fmla="*/ 0 w 3049058"/>
              <a:gd name="connsiteY0" fmla="*/ 0 h 2040175"/>
              <a:gd name="connsiteX1" fmla="*/ 3049058 w 3049058"/>
              <a:gd name="connsiteY1" fmla="*/ 0 h 2040175"/>
              <a:gd name="connsiteX2" fmla="*/ 3038289 w 3049058"/>
              <a:gd name="connsiteY2" fmla="*/ 70559 h 2040175"/>
              <a:gd name="connsiteX3" fmla="*/ 873862 w 3049058"/>
              <a:gd name="connsiteY3" fmla="*/ 2027440 h 2040175"/>
              <a:gd name="connsiteX4" fmla="*/ 621670 w 3049058"/>
              <a:gd name="connsiteY4" fmla="*/ 2040175 h 2040175"/>
              <a:gd name="connsiteX5" fmla="*/ 621632 w 3049058"/>
              <a:gd name="connsiteY5" fmla="*/ 2040175 h 2040175"/>
              <a:gd name="connsiteX6" fmla="*/ 369440 w 3049058"/>
              <a:gd name="connsiteY6" fmla="*/ 2027440 h 2040175"/>
              <a:gd name="connsiteX7" fmla="*/ 124514 w 3049058"/>
              <a:gd name="connsiteY7" fmla="*/ 1990060 h 2040175"/>
              <a:gd name="connsiteX8" fmla="*/ 0 w 3049058"/>
              <a:gd name="connsiteY8" fmla="*/ 1958045 h 204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9058" h="2040175">
                <a:moveTo>
                  <a:pt x="0" y="0"/>
                </a:moveTo>
                <a:lnTo>
                  <a:pt x="3049058" y="0"/>
                </a:lnTo>
                <a:lnTo>
                  <a:pt x="3038289" y="70559"/>
                </a:lnTo>
                <a:cubicBezTo>
                  <a:pt x="2824704" y="1114328"/>
                  <a:pt x="1951888" y="1917961"/>
                  <a:pt x="873862" y="2027440"/>
                </a:cubicBezTo>
                <a:lnTo>
                  <a:pt x="621670" y="2040175"/>
                </a:lnTo>
                <a:lnTo>
                  <a:pt x="621632" y="2040175"/>
                </a:lnTo>
                <a:lnTo>
                  <a:pt x="369440" y="2027440"/>
                </a:lnTo>
                <a:cubicBezTo>
                  <a:pt x="286515" y="2019019"/>
                  <a:pt x="204804" y="2006490"/>
                  <a:pt x="124514" y="1990060"/>
                </a:cubicBezTo>
                <a:lnTo>
                  <a:pt x="0" y="1958045"/>
                </a:lnTo>
                <a:close/>
              </a:path>
            </a:pathLst>
          </a:custGeom>
          <a:solidFill>
            <a:srgbClr val="6A0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0" name="Freeform 9">
            <a:extLst>
              <a:ext uri="{FF2B5EF4-FFF2-40B4-BE49-F238E27FC236}">
                <a16:creationId xmlns:a16="http://schemas.microsoft.com/office/drawing/2014/main" id="{18770628-05B6-5C47-B62F-A4A85ADC7A0D}"/>
              </a:ext>
            </a:extLst>
          </p:cNvPr>
          <p:cNvSpPr/>
          <p:nvPr userDrawn="1"/>
        </p:nvSpPr>
        <p:spPr>
          <a:xfrm rot="10800000">
            <a:off x="8750300" y="4555102"/>
            <a:ext cx="3441700" cy="2302898"/>
          </a:xfrm>
          <a:custGeom>
            <a:avLst/>
            <a:gdLst>
              <a:gd name="connsiteX0" fmla="*/ 0 w 3049058"/>
              <a:gd name="connsiteY0" fmla="*/ 0 h 2040175"/>
              <a:gd name="connsiteX1" fmla="*/ 3049058 w 3049058"/>
              <a:gd name="connsiteY1" fmla="*/ 0 h 2040175"/>
              <a:gd name="connsiteX2" fmla="*/ 3038289 w 3049058"/>
              <a:gd name="connsiteY2" fmla="*/ 70559 h 2040175"/>
              <a:gd name="connsiteX3" fmla="*/ 873862 w 3049058"/>
              <a:gd name="connsiteY3" fmla="*/ 2027440 h 2040175"/>
              <a:gd name="connsiteX4" fmla="*/ 621670 w 3049058"/>
              <a:gd name="connsiteY4" fmla="*/ 2040175 h 2040175"/>
              <a:gd name="connsiteX5" fmla="*/ 621632 w 3049058"/>
              <a:gd name="connsiteY5" fmla="*/ 2040175 h 2040175"/>
              <a:gd name="connsiteX6" fmla="*/ 369440 w 3049058"/>
              <a:gd name="connsiteY6" fmla="*/ 2027440 h 2040175"/>
              <a:gd name="connsiteX7" fmla="*/ 124514 w 3049058"/>
              <a:gd name="connsiteY7" fmla="*/ 1990060 h 2040175"/>
              <a:gd name="connsiteX8" fmla="*/ 0 w 3049058"/>
              <a:gd name="connsiteY8" fmla="*/ 1958045 h 204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9058" h="2040175">
                <a:moveTo>
                  <a:pt x="0" y="0"/>
                </a:moveTo>
                <a:lnTo>
                  <a:pt x="3049058" y="0"/>
                </a:lnTo>
                <a:lnTo>
                  <a:pt x="3038289" y="70559"/>
                </a:lnTo>
                <a:cubicBezTo>
                  <a:pt x="2824704" y="1114328"/>
                  <a:pt x="1951888" y="1917961"/>
                  <a:pt x="873862" y="2027440"/>
                </a:cubicBezTo>
                <a:lnTo>
                  <a:pt x="621670" y="2040175"/>
                </a:lnTo>
                <a:lnTo>
                  <a:pt x="621632" y="2040175"/>
                </a:lnTo>
                <a:lnTo>
                  <a:pt x="369440" y="2027440"/>
                </a:lnTo>
                <a:cubicBezTo>
                  <a:pt x="286515" y="2019019"/>
                  <a:pt x="204804" y="2006490"/>
                  <a:pt x="124514" y="1990060"/>
                </a:cubicBezTo>
                <a:lnTo>
                  <a:pt x="0" y="1958045"/>
                </a:lnTo>
                <a:close/>
              </a:path>
            </a:pathLst>
          </a:custGeom>
          <a:solidFill>
            <a:srgbClr val="6A0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Tree>
    <p:extLst>
      <p:ext uri="{BB962C8B-B14F-4D97-AF65-F5344CB8AC3E}">
        <p14:creationId xmlns:p14="http://schemas.microsoft.com/office/powerpoint/2010/main" val="1731783805"/>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Mockup-1">
    <p:spTree>
      <p:nvGrpSpPr>
        <p:cNvPr id="1" name=""/>
        <p:cNvGrpSpPr/>
        <p:nvPr/>
      </p:nvGrpSpPr>
      <p:grpSpPr>
        <a:xfrm>
          <a:off x="0" y="0"/>
          <a:ext cx="0" cy="0"/>
          <a:chOff x="0" y="0"/>
          <a:chExt cx="0" cy="0"/>
        </a:xfrm>
      </p:grpSpPr>
      <p:pic>
        <p:nvPicPr>
          <p:cNvPr id="3" name="Picture 2" descr="A picture containing black, monitor, photo, sitting&#10;&#10;Description automatically generated">
            <a:extLst>
              <a:ext uri="{FF2B5EF4-FFF2-40B4-BE49-F238E27FC236}">
                <a16:creationId xmlns:a16="http://schemas.microsoft.com/office/drawing/2014/main" id="{D4FF9FD7-6380-B548-849F-BE6F170E0AE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46486" y="761351"/>
            <a:ext cx="2630905" cy="5335298"/>
          </a:xfrm>
          <a:prstGeom prst="rect">
            <a:avLst/>
          </a:prstGeom>
        </p:spPr>
      </p:pic>
      <p:sp>
        <p:nvSpPr>
          <p:cNvPr id="10" name="Picture Placeholder 9">
            <a:extLst>
              <a:ext uri="{FF2B5EF4-FFF2-40B4-BE49-F238E27FC236}">
                <a16:creationId xmlns:a16="http://schemas.microsoft.com/office/drawing/2014/main" id="{4CEE3798-069D-8E44-8F2E-91C643E93657}"/>
              </a:ext>
            </a:extLst>
          </p:cNvPr>
          <p:cNvSpPr>
            <a:spLocks noGrp="1"/>
          </p:cNvSpPr>
          <p:nvPr>
            <p:ph type="pic" sz="quarter" idx="10"/>
          </p:nvPr>
        </p:nvSpPr>
        <p:spPr>
          <a:xfrm>
            <a:off x="1082855" y="876723"/>
            <a:ext cx="2377440" cy="5086774"/>
          </a:xfrm>
          <a:custGeom>
            <a:avLst/>
            <a:gdLst>
              <a:gd name="connsiteX0" fmla="*/ 524472 w 2377440"/>
              <a:gd name="connsiteY0" fmla="*/ 3810 h 5086774"/>
              <a:gd name="connsiteX1" fmla="*/ 524471 w 2377440"/>
              <a:gd name="connsiteY1" fmla="*/ 92925 h 5086774"/>
              <a:gd name="connsiteX2" fmla="*/ 613587 w 2377440"/>
              <a:gd name="connsiteY2" fmla="*/ 182041 h 5086774"/>
              <a:gd name="connsiteX3" fmla="*/ 1721715 w 2377440"/>
              <a:gd name="connsiteY3" fmla="*/ 182041 h 5086774"/>
              <a:gd name="connsiteX4" fmla="*/ 1810831 w 2377440"/>
              <a:gd name="connsiteY4" fmla="*/ 92925 h 5086774"/>
              <a:gd name="connsiteX5" fmla="*/ 1810831 w 2377440"/>
              <a:gd name="connsiteY5" fmla="*/ 3810 h 5086774"/>
              <a:gd name="connsiteX6" fmla="*/ 240454 w 2377440"/>
              <a:gd name="connsiteY6" fmla="*/ 0 h 5086774"/>
              <a:gd name="connsiteX7" fmla="*/ 2136986 w 2377440"/>
              <a:gd name="connsiteY7" fmla="*/ 0 h 5086774"/>
              <a:gd name="connsiteX8" fmla="*/ 2377440 w 2377440"/>
              <a:gd name="connsiteY8" fmla="*/ 240454 h 5086774"/>
              <a:gd name="connsiteX9" fmla="*/ 2377440 w 2377440"/>
              <a:gd name="connsiteY9" fmla="*/ 4846320 h 5086774"/>
              <a:gd name="connsiteX10" fmla="*/ 2136986 w 2377440"/>
              <a:gd name="connsiteY10" fmla="*/ 5086774 h 5086774"/>
              <a:gd name="connsiteX11" fmla="*/ 240454 w 2377440"/>
              <a:gd name="connsiteY11" fmla="*/ 5086774 h 5086774"/>
              <a:gd name="connsiteX12" fmla="*/ 0 w 2377440"/>
              <a:gd name="connsiteY12" fmla="*/ 4846320 h 5086774"/>
              <a:gd name="connsiteX13" fmla="*/ 0 w 2377440"/>
              <a:gd name="connsiteY13" fmla="*/ 240454 h 5086774"/>
              <a:gd name="connsiteX14" fmla="*/ 240454 w 2377440"/>
              <a:gd name="connsiteY14" fmla="*/ 0 h 508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77440" h="5086774">
                <a:moveTo>
                  <a:pt x="524472" y="3810"/>
                </a:moveTo>
                <a:cubicBezTo>
                  <a:pt x="524472" y="33515"/>
                  <a:pt x="524471" y="63220"/>
                  <a:pt x="524471" y="92925"/>
                </a:cubicBezTo>
                <a:cubicBezTo>
                  <a:pt x="524471" y="142142"/>
                  <a:pt x="564370" y="182041"/>
                  <a:pt x="613587" y="182041"/>
                </a:cubicBezTo>
                <a:lnTo>
                  <a:pt x="1721715" y="182041"/>
                </a:lnTo>
                <a:cubicBezTo>
                  <a:pt x="1770932" y="182041"/>
                  <a:pt x="1810831" y="142142"/>
                  <a:pt x="1810831" y="92925"/>
                </a:cubicBezTo>
                <a:lnTo>
                  <a:pt x="1810831" y="3810"/>
                </a:lnTo>
                <a:close/>
                <a:moveTo>
                  <a:pt x="240454" y="0"/>
                </a:moveTo>
                <a:lnTo>
                  <a:pt x="2136986" y="0"/>
                </a:lnTo>
                <a:cubicBezTo>
                  <a:pt x="2269785" y="0"/>
                  <a:pt x="2377440" y="107655"/>
                  <a:pt x="2377440" y="240454"/>
                </a:cubicBezTo>
                <a:lnTo>
                  <a:pt x="2377440" y="4846320"/>
                </a:lnTo>
                <a:cubicBezTo>
                  <a:pt x="2377440" y="4979119"/>
                  <a:pt x="2269785" y="5086774"/>
                  <a:pt x="2136986" y="5086774"/>
                </a:cubicBezTo>
                <a:lnTo>
                  <a:pt x="240454" y="5086774"/>
                </a:lnTo>
                <a:cubicBezTo>
                  <a:pt x="107655" y="5086774"/>
                  <a:pt x="0" y="4979119"/>
                  <a:pt x="0" y="4846320"/>
                </a:cubicBezTo>
                <a:lnTo>
                  <a:pt x="0" y="240454"/>
                </a:lnTo>
                <a:cubicBezTo>
                  <a:pt x="0" y="107655"/>
                  <a:pt x="107655" y="0"/>
                  <a:pt x="240454" y="0"/>
                </a:cubicBezTo>
                <a:close/>
              </a:path>
            </a:pathLst>
          </a:custGeom>
          <a:pattFill prst="pct5">
            <a:fgClr>
              <a:srgbClr val="971C95"/>
            </a:fgClr>
            <a:bgClr>
              <a:schemeClr val="bg1"/>
            </a:bgClr>
          </a:pattFill>
        </p:spPr>
        <p:txBody>
          <a:bodyPr wrap="square">
            <a:noAutofit/>
          </a:bodyPr>
          <a:lstStyle>
            <a:lvl1pPr>
              <a:defRPr sz="1400"/>
            </a:lvl1pPr>
          </a:lstStyle>
          <a:p>
            <a:endParaRPr lang="en-US" dirty="0"/>
          </a:p>
        </p:txBody>
      </p:sp>
      <p:sp>
        <p:nvSpPr>
          <p:cNvPr id="11" name="Rectangle 10">
            <a:extLst>
              <a:ext uri="{FF2B5EF4-FFF2-40B4-BE49-F238E27FC236}">
                <a16:creationId xmlns:a16="http://schemas.microsoft.com/office/drawing/2014/main" id="{D9FC2110-230E-4E4C-9E1C-2B1985B8F3D6}"/>
              </a:ext>
            </a:extLst>
          </p:cNvPr>
          <p:cNvSpPr/>
          <p:nvPr userDrawn="1"/>
        </p:nvSpPr>
        <p:spPr>
          <a:xfrm>
            <a:off x="5082364" y="1"/>
            <a:ext cx="7109637"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Tree>
    <p:extLst>
      <p:ext uri="{BB962C8B-B14F-4D97-AF65-F5344CB8AC3E}">
        <p14:creationId xmlns:p14="http://schemas.microsoft.com/office/powerpoint/2010/main" val="3117376156"/>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Mockup-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689CA6A-879F-1046-850E-00F5B33B9E3A}"/>
              </a:ext>
            </a:extLst>
          </p:cNvPr>
          <p:cNvSpPr/>
          <p:nvPr userDrawn="1"/>
        </p:nvSpPr>
        <p:spPr>
          <a:xfrm>
            <a:off x="7657885" y="1"/>
            <a:ext cx="4534114" cy="68580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pic>
        <p:nvPicPr>
          <p:cNvPr id="4" name="Picture 3" descr="A close up of a computer screen&#10;&#10;Description automatically generated">
            <a:extLst>
              <a:ext uri="{FF2B5EF4-FFF2-40B4-BE49-F238E27FC236}">
                <a16:creationId xmlns:a16="http://schemas.microsoft.com/office/drawing/2014/main" id="{96245C45-2C7F-5C48-AE92-B5EB71201E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6112" y="2073350"/>
            <a:ext cx="4879777" cy="3955311"/>
          </a:xfrm>
          <a:prstGeom prst="rect">
            <a:avLst/>
          </a:prstGeom>
        </p:spPr>
      </p:pic>
      <p:sp>
        <p:nvSpPr>
          <p:cNvPr id="7" name="Picture Placeholder 2">
            <a:extLst>
              <a:ext uri="{FF2B5EF4-FFF2-40B4-BE49-F238E27FC236}">
                <a16:creationId xmlns:a16="http://schemas.microsoft.com/office/drawing/2014/main" id="{601313A5-84CC-CE4E-A4BB-1850541E5C6B}"/>
              </a:ext>
            </a:extLst>
          </p:cNvPr>
          <p:cNvSpPr>
            <a:spLocks noGrp="1"/>
          </p:cNvSpPr>
          <p:nvPr>
            <p:ph type="pic" sz="quarter" idx="10"/>
          </p:nvPr>
        </p:nvSpPr>
        <p:spPr>
          <a:xfrm>
            <a:off x="3833709" y="2243471"/>
            <a:ext cx="4534114" cy="2583711"/>
          </a:xfrm>
          <a:prstGeom prst="rect">
            <a:avLst/>
          </a:prstGeom>
          <a:pattFill prst="pct5">
            <a:fgClr>
              <a:srgbClr val="971C95"/>
            </a:fgClr>
            <a:bgClr>
              <a:schemeClr val="bg1"/>
            </a:bgClr>
          </a:pattFill>
        </p:spPr>
        <p:txBody>
          <a:bodyPr/>
          <a:lstStyle>
            <a:lvl1pPr>
              <a:defRPr sz="1400"/>
            </a:lvl1pPr>
          </a:lstStyle>
          <a:p>
            <a:endParaRPr lang="en-US" dirty="0"/>
          </a:p>
        </p:txBody>
      </p:sp>
    </p:spTree>
    <p:extLst>
      <p:ext uri="{BB962C8B-B14F-4D97-AF65-F5344CB8AC3E}">
        <p14:creationId xmlns:p14="http://schemas.microsoft.com/office/powerpoint/2010/main" val="421558147"/>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2_Opening_01">
    <p:spTree>
      <p:nvGrpSpPr>
        <p:cNvPr id="1" name=""/>
        <p:cNvGrpSpPr/>
        <p:nvPr/>
      </p:nvGrpSpPr>
      <p:grpSpPr>
        <a:xfrm>
          <a:off x="0" y="0"/>
          <a:ext cx="0" cy="0"/>
          <a:chOff x="0" y="0"/>
          <a:chExt cx="0" cy="0"/>
        </a:xfrm>
      </p:grpSpPr>
      <p:sp>
        <p:nvSpPr>
          <p:cNvPr id="8" name="Picture Placeholder 7" hidden="1">
            <a:extLst>
              <a:ext uri="{FF2B5EF4-FFF2-40B4-BE49-F238E27FC236}">
                <a16:creationId xmlns:a16="http://schemas.microsoft.com/office/drawing/2014/main" id="{42E84673-6C7C-8141-ACF3-D2BAEDE20C58}"/>
              </a:ext>
            </a:extLst>
          </p:cNvPr>
          <p:cNvSpPr>
            <a:spLocks noGrp="1"/>
          </p:cNvSpPr>
          <p:nvPr>
            <p:ph type="pic" sz="quarter" idx="10"/>
          </p:nvPr>
        </p:nvSpPr>
        <p:spPr>
          <a:xfrm>
            <a:off x="0" y="0"/>
            <a:ext cx="12192000" cy="6858000"/>
          </a:xfrm>
          <a:prstGeom prst="rect">
            <a:avLst/>
          </a:prstGeom>
          <a:solidFill>
            <a:srgbClr val="6C0008">
              <a:alpha val="69804"/>
            </a:srgbClr>
          </a:solidFill>
        </p:spPr>
        <p:txBody>
          <a:bodyPr/>
          <a:lstStyle/>
          <a:p>
            <a:endParaRPr lang="en-US" dirty="0"/>
          </a:p>
        </p:txBody>
      </p:sp>
      <p:sp>
        <p:nvSpPr>
          <p:cNvPr id="5" name="Picture Placeholder 4" hidden="1">
            <a:extLst>
              <a:ext uri="{FF2B5EF4-FFF2-40B4-BE49-F238E27FC236}">
                <a16:creationId xmlns:a16="http://schemas.microsoft.com/office/drawing/2014/main" id="{0E2BA19A-717B-1C42-B04F-4AD584B5B92B}"/>
              </a:ext>
            </a:extLst>
          </p:cNvPr>
          <p:cNvSpPr>
            <a:spLocks noGrp="1"/>
          </p:cNvSpPr>
          <p:nvPr>
            <p:ph type="pic" sz="quarter" idx="11"/>
          </p:nvPr>
        </p:nvSpPr>
        <p:spPr>
          <a:xfrm>
            <a:off x="3748677" y="2028116"/>
            <a:ext cx="4694646" cy="1586955"/>
          </a:xfrm>
          <a:prstGeom prst="rect">
            <a:avLst/>
          </a:prstGeom>
          <a:blipFill dpi="0" rotWithShape="1">
            <a:blip r:embed="rId2" cstate="email">
              <a:extLst>
                <a:ext uri="{28A0092B-C50C-407E-A947-70E740481C1C}">
                  <a14:useLocalDpi xmlns:a14="http://schemas.microsoft.com/office/drawing/2010/main"/>
                </a:ext>
              </a:extLst>
            </a:blip>
            <a:srcRect/>
            <a:stretch>
              <a:fillRect t="20289" b="20289"/>
            </a:stretch>
          </a:blipFill>
        </p:spPr>
        <p:txBody>
          <a:bodyPr/>
          <a:lstStyle/>
          <a:p>
            <a:endParaRPr lang="en-US" dirty="0"/>
          </a:p>
        </p:txBody>
      </p:sp>
      <p:sp>
        <p:nvSpPr>
          <p:cNvPr id="3" name="Subtitle 2" hidden="1"/>
          <p:cNvSpPr>
            <a:spLocks noGrp="1"/>
          </p:cNvSpPr>
          <p:nvPr>
            <p:ph type="subTitle" idx="1"/>
          </p:nvPr>
        </p:nvSpPr>
        <p:spPr>
          <a:xfrm>
            <a:off x="1524000" y="4002825"/>
            <a:ext cx="9144000" cy="478896"/>
          </a:xfrm>
          <a:prstGeom prst="rect">
            <a:avLst/>
          </a:prstGeom>
        </p:spPr>
        <p:txBody>
          <a:bodyPr/>
          <a:lstStyle>
            <a:lvl1pPr marL="0" indent="0" algn="ctr">
              <a:buNone/>
              <a:defRPr sz="2000" b="0" i="0">
                <a:solidFill>
                  <a:schemeClr val="bg1">
                    <a:lumMod val="85000"/>
                  </a:schemeClr>
                </a:solidFill>
                <a:latin typeface="Klinic Slab Book" pitchFamily="50" charset="0"/>
                <a:ea typeface="Open Sans" panose="020B0606030504020204" pitchFamily="34" charset="0"/>
                <a:cs typeface="Open Sans" panose="020B0606030504020204" pitchFamily="34" charset="0"/>
              </a:defRPr>
            </a:lvl1pPr>
            <a:lvl2pPr marL="457166" indent="0" algn="ctr">
              <a:buNone/>
              <a:defRPr sz="2000"/>
            </a:lvl2pPr>
            <a:lvl3pPr marL="914332" indent="0" algn="ctr">
              <a:buNone/>
              <a:defRPr sz="1800"/>
            </a:lvl3pPr>
            <a:lvl4pPr marL="1371498" indent="0" algn="ctr">
              <a:buNone/>
              <a:defRPr sz="1600"/>
            </a:lvl4pPr>
            <a:lvl5pPr marL="1828663" indent="0" algn="ctr">
              <a:buNone/>
              <a:defRPr sz="1600"/>
            </a:lvl5pPr>
            <a:lvl6pPr marL="2285829" indent="0" algn="ctr">
              <a:buNone/>
              <a:defRPr sz="1600"/>
            </a:lvl6pPr>
            <a:lvl7pPr marL="2742994" indent="0" algn="ctr">
              <a:buNone/>
              <a:defRPr sz="1600"/>
            </a:lvl7pPr>
            <a:lvl8pPr marL="3200160" indent="0" algn="ctr">
              <a:buNone/>
              <a:defRPr sz="1600"/>
            </a:lvl8pPr>
            <a:lvl9pPr marL="3657326" indent="0" algn="ctr">
              <a:buNone/>
              <a:defRPr sz="1600"/>
            </a:lvl9pPr>
          </a:lstStyle>
          <a:p>
            <a:r>
              <a:rPr lang="en-US" dirty="0"/>
              <a:t>Click to edit Master subtitle style</a:t>
            </a:r>
          </a:p>
        </p:txBody>
      </p:sp>
    </p:spTree>
    <p:extLst>
      <p:ext uri="{BB962C8B-B14F-4D97-AF65-F5344CB8AC3E}">
        <p14:creationId xmlns:p14="http://schemas.microsoft.com/office/powerpoint/2010/main" val="3833813196"/>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2_Our_Value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118082" y="990601"/>
            <a:ext cx="4977917" cy="584200"/>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1118081" y="1667934"/>
            <a:ext cx="4977919" cy="1346199"/>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7281335" y="1151327"/>
            <a:ext cx="366776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7281333" y="736461"/>
            <a:ext cx="3667767"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9" name="Text Placeholder 5">
            <a:extLst>
              <a:ext uri="{FF2B5EF4-FFF2-40B4-BE49-F238E27FC236}">
                <a16:creationId xmlns:a16="http://schemas.microsoft.com/office/drawing/2014/main" id="{0148072E-058D-4F4B-9D2C-6DE437C3A5CA}"/>
              </a:ext>
            </a:extLst>
          </p:cNvPr>
          <p:cNvSpPr>
            <a:spLocks noGrp="1"/>
          </p:cNvSpPr>
          <p:nvPr>
            <p:ph type="body" sz="quarter" idx="24"/>
          </p:nvPr>
        </p:nvSpPr>
        <p:spPr>
          <a:xfrm>
            <a:off x="7281335" y="3098798"/>
            <a:ext cx="366776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0" name="Text Placeholder 5">
            <a:extLst>
              <a:ext uri="{FF2B5EF4-FFF2-40B4-BE49-F238E27FC236}">
                <a16:creationId xmlns:a16="http://schemas.microsoft.com/office/drawing/2014/main" id="{80992D92-3C8A-4040-96CF-04CC2B47906E}"/>
              </a:ext>
            </a:extLst>
          </p:cNvPr>
          <p:cNvSpPr>
            <a:spLocks noGrp="1"/>
          </p:cNvSpPr>
          <p:nvPr>
            <p:ph type="body" sz="quarter" idx="25"/>
          </p:nvPr>
        </p:nvSpPr>
        <p:spPr>
          <a:xfrm>
            <a:off x="7281333" y="2683932"/>
            <a:ext cx="3667767"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1" name="Text Placeholder 5">
            <a:extLst>
              <a:ext uri="{FF2B5EF4-FFF2-40B4-BE49-F238E27FC236}">
                <a16:creationId xmlns:a16="http://schemas.microsoft.com/office/drawing/2014/main" id="{8918129B-A138-9D47-ADE2-E1663E551F95}"/>
              </a:ext>
            </a:extLst>
          </p:cNvPr>
          <p:cNvSpPr>
            <a:spLocks noGrp="1"/>
          </p:cNvSpPr>
          <p:nvPr>
            <p:ph type="body" sz="quarter" idx="26"/>
          </p:nvPr>
        </p:nvSpPr>
        <p:spPr>
          <a:xfrm>
            <a:off x="7281335" y="5046269"/>
            <a:ext cx="366776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2" name="Text Placeholder 5">
            <a:extLst>
              <a:ext uri="{FF2B5EF4-FFF2-40B4-BE49-F238E27FC236}">
                <a16:creationId xmlns:a16="http://schemas.microsoft.com/office/drawing/2014/main" id="{59659B25-8E05-5645-8523-CB6254BCB1E4}"/>
              </a:ext>
            </a:extLst>
          </p:cNvPr>
          <p:cNvSpPr>
            <a:spLocks noGrp="1"/>
          </p:cNvSpPr>
          <p:nvPr>
            <p:ph type="body" sz="quarter" idx="27"/>
          </p:nvPr>
        </p:nvSpPr>
        <p:spPr>
          <a:xfrm>
            <a:off x="7281333" y="4631403"/>
            <a:ext cx="3667767"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3" name="Picture Placeholder 2">
            <a:extLst>
              <a:ext uri="{FF2B5EF4-FFF2-40B4-BE49-F238E27FC236}">
                <a16:creationId xmlns:a16="http://schemas.microsoft.com/office/drawing/2014/main" id="{045DBFF8-6EE5-A54C-9309-CE1810310CDB}"/>
              </a:ext>
            </a:extLst>
          </p:cNvPr>
          <p:cNvSpPr>
            <a:spLocks noGrp="1"/>
          </p:cNvSpPr>
          <p:nvPr>
            <p:ph type="pic" sz="quarter" idx="28"/>
          </p:nvPr>
        </p:nvSpPr>
        <p:spPr>
          <a:xfrm>
            <a:off x="0" y="3309938"/>
            <a:ext cx="6096000" cy="3548062"/>
          </a:xfrm>
          <a:prstGeom prst="rect">
            <a:avLst/>
          </a:prstGeom>
          <a:solidFill>
            <a:schemeClr val="bg1">
              <a:lumMod val="50000"/>
            </a:schemeClr>
          </a:solidFill>
        </p:spPr>
        <p:txBody>
          <a:bodyPr/>
          <a:lstStyle/>
          <a:p>
            <a:endParaRPr lang="en-US" dirty="0"/>
          </a:p>
        </p:txBody>
      </p:sp>
    </p:spTree>
    <p:extLst>
      <p:ext uri="{BB962C8B-B14F-4D97-AF65-F5344CB8AC3E}">
        <p14:creationId xmlns:p14="http://schemas.microsoft.com/office/powerpoint/2010/main" val="1881730070"/>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2_Big_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0" y="0"/>
            <a:ext cx="12192000" cy="6858000"/>
          </a:xfrm>
          <a:prstGeom prst="rect">
            <a:avLst/>
          </a:prstGeom>
          <a:solidFill>
            <a:schemeClr val="bg1">
              <a:lumMod val="50000"/>
            </a:schemeClr>
          </a:solidFill>
        </p:spPr>
        <p:txBody>
          <a:bodyPr/>
          <a:lstStyle/>
          <a:p>
            <a:endParaRPr lang="en-US" dirty="0"/>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257300" y="2950028"/>
            <a:ext cx="9677400" cy="957944"/>
          </a:xfrm>
          <a:prstGeom prst="rect">
            <a:avLst/>
          </a:prstGeom>
        </p:spPr>
        <p:txBody>
          <a:bodyPr/>
          <a:lstStyle>
            <a:lvl1pPr marL="0" indent="0" algn="ctr">
              <a:lnSpc>
                <a:spcPct val="100000"/>
              </a:lnSpc>
              <a:buNone/>
              <a:defRPr sz="80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2898173546"/>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24_ส่วนหัวของส่วน">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401556" y="1181100"/>
            <a:ext cx="5790444" cy="4762500"/>
          </a:xfrm>
          <a:prstGeom prst="rect">
            <a:avLst/>
          </a:prstGeom>
        </p:spPr>
        <p:txBody>
          <a:bodyPr/>
          <a:lstStyle/>
          <a:p>
            <a:endParaRPr lang="en-US" dirty="0"/>
          </a:p>
        </p:txBody>
      </p:sp>
    </p:spTree>
    <p:extLst>
      <p:ext uri="{BB962C8B-B14F-4D97-AF65-F5344CB8AC3E}">
        <p14:creationId xmlns:p14="http://schemas.microsoft.com/office/powerpoint/2010/main" val="4033373756"/>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2_Our_Values_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0" y="990601"/>
            <a:ext cx="5498860" cy="584200"/>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597141" y="1667934"/>
            <a:ext cx="5498860" cy="1346199"/>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1067283" y="4716067"/>
            <a:ext cx="3005186"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1067281" y="4301201"/>
            <a:ext cx="3005186"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9" name="Text Placeholder 5">
            <a:extLst>
              <a:ext uri="{FF2B5EF4-FFF2-40B4-BE49-F238E27FC236}">
                <a16:creationId xmlns:a16="http://schemas.microsoft.com/office/drawing/2014/main" id="{0148072E-058D-4F4B-9D2C-6DE437C3A5CA}"/>
              </a:ext>
            </a:extLst>
          </p:cNvPr>
          <p:cNvSpPr>
            <a:spLocks noGrp="1"/>
          </p:cNvSpPr>
          <p:nvPr>
            <p:ph type="body" sz="quarter" idx="24"/>
          </p:nvPr>
        </p:nvSpPr>
        <p:spPr>
          <a:xfrm>
            <a:off x="4813540" y="4716067"/>
            <a:ext cx="3005186"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0" name="Text Placeholder 5">
            <a:extLst>
              <a:ext uri="{FF2B5EF4-FFF2-40B4-BE49-F238E27FC236}">
                <a16:creationId xmlns:a16="http://schemas.microsoft.com/office/drawing/2014/main" id="{80992D92-3C8A-4040-96CF-04CC2B47906E}"/>
              </a:ext>
            </a:extLst>
          </p:cNvPr>
          <p:cNvSpPr>
            <a:spLocks noGrp="1"/>
          </p:cNvSpPr>
          <p:nvPr>
            <p:ph type="body" sz="quarter" idx="25"/>
          </p:nvPr>
        </p:nvSpPr>
        <p:spPr>
          <a:xfrm>
            <a:off x="4813540" y="4301201"/>
            <a:ext cx="3005186"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1" name="Text Placeholder 5">
            <a:extLst>
              <a:ext uri="{FF2B5EF4-FFF2-40B4-BE49-F238E27FC236}">
                <a16:creationId xmlns:a16="http://schemas.microsoft.com/office/drawing/2014/main" id="{8918129B-A138-9D47-ADE2-E1663E551F95}"/>
              </a:ext>
            </a:extLst>
          </p:cNvPr>
          <p:cNvSpPr>
            <a:spLocks noGrp="1"/>
          </p:cNvSpPr>
          <p:nvPr>
            <p:ph type="body" sz="quarter" idx="26"/>
          </p:nvPr>
        </p:nvSpPr>
        <p:spPr>
          <a:xfrm>
            <a:off x="8563793" y="4716067"/>
            <a:ext cx="3005184"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2" name="Text Placeholder 5">
            <a:extLst>
              <a:ext uri="{FF2B5EF4-FFF2-40B4-BE49-F238E27FC236}">
                <a16:creationId xmlns:a16="http://schemas.microsoft.com/office/drawing/2014/main" id="{59659B25-8E05-5645-8523-CB6254BCB1E4}"/>
              </a:ext>
            </a:extLst>
          </p:cNvPr>
          <p:cNvSpPr>
            <a:spLocks noGrp="1"/>
          </p:cNvSpPr>
          <p:nvPr>
            <p:ph type="body" sz="quarter" idx="27"/>
          </p:nvPr>
        </p:nvSpPr>
        <p:spPr>
          <a:xfrm>
            <a:off x="8563791" y="4301201"/>
            <a:ext cx="3005184"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6459538" y="990601"/>
            <a:ext cx="5732462" cy="2024063"/>
          </a:xfrm>
          <a:prstGeom prst="rect">
            <a:avLst/>
          </a:prstGeom>
          <a:solidFill>
            <a:schemeClr val="bg1">
              <a:lumMod val="50000"/>
            </a:schemeClr>
          </a:solidFill>
        </p:spPr>
        <p:txBody>
          <a:bodyPr/>
          <a:lstStyle/>
          <a:p>
            <a:endParaRPr lang="en-US" dirty="0"/>
          </a:p>
        </p:txBody>
      </p:sp>
      <p:sp>
        <p:nvSpPr>
          <p:cNvPr id="13" name="Text Placeholder 5">
            <a:extLst>
              <a:ext uri="{FF2B5EF4-FFF2-40B4-BE49-F238E27FC236}">
                <a16:creationId xmlns:a16="http://schemas.microsoft.com/office/drawing/2014/main" id="{D3F70B7B-C60C-F144-ADED-4BA7F9CC3873}"/>
              </a:ext>
            </a:extLst>
          </p:cNvPr>
          <p:cNvSpPr>
            <a:spLocks noGrp="1"/>
          </p:cNvSpPr>
          <p:nvPr>
            <p:ph type="body" sz="quarter" idx="29" hasCustomPrompt="1"/>
          </p:nvPr>
        </p:nvSpPr>
        <p:spPr>
          <a:xfrm>
            <a:off x="597140" y="4301201"/>
            <a:ext cx="448254" cy="897332"/>
          </a:xfrm>
          <a:prstGeom prst="rect">
            <a:avLst/>
          </a:prstGeom>
        </p:spPr>
        <p:txBody>
          <a:bodyPr/>
          <a:lstStyle>
            <a:lvl1pPr marL="0" indent="0" algn="r">
              <a:lnSpc>
                <a:spcPct val="100000"/>
              </a:lnSpc>
              <a:buNone/>
              <a:defRPr sz="48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1</a:t>
            </a:r>
          </a:p>
        </p:txBody>
      </p:sp>
      <p:sp>
        <p:nvSpPr>
          <p:cNvPr id="14" name="Text Placeholder 5">
            <a:extLst>
              <a:ext uri="{FF2B5EF4-FFF2-40B4-BE49-F238E27FC236}">
                <a16:creationId xmlns:a16="http://schemas.microsoft.com/office/drawing/2014/main" id="{1F2C2D1E-322C-084C-A2C2-6470C91DCFC1}"/>
              </a:ext>
            </a:extLst>
          </p:cNvPr>
          <p:cNvSpPr>
            <a:spLocks noGrp="1"/>
          </p:cNvSpPr>
          <p:nvPr>
            <p:ph type="body" sz="quarter" idx="30" hasCustomPrompt="1"/>
          </p:nvPr>
        </p:nvSpPr>
        <p:spPr>
          <a:xfrm>
            <a:off x="4324469" y="4301201"/>
            <a:ext cx="448254" cy="897332"/>
          </a:xfrm>
          <a:prstGeom prst="rect">
            <a:avLst/>
          </a:prstGeom>
        </p:spPr>
        <p:txBody>
          <a:bodyPr/>
          <a:lstStyle>
            <a:lvl1pPr marL="0" indent="0" algn="r">
              <a:lnSpc>
                <a:spcPct val="100000"/>
              </a:lnSpc>
              <a:buNone/>
              <a:defRPr sz="48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2</a:t>
            </a:r>
          </a:p>
        </p:txBody>
      </p:sp>
      <p:sp>
        <p:nvSpPr>
          <p:cNvPr id="16" name="Text Placeholder 5">
            <a:extLst>
              <a:ext uri="{FF2B5EF4-FFF2-40B4-BE49-F238E27FC236}">
                <a16:creationId xmlns:a16="http://schemas.microsoft.com/office/drawing/2014/main" id="{F58889C1-239A-A143-A26D-C7A74093253D}"/>
              </a:ext>
            </a:extLst>
          </p:cNvPr>
          <p:cNvSpPr>
            <a:spLocks noGrp="1"/>
          </p:cNvSpPr>
          <p:nvPr>
            <p:ph type="body" sz="quarter" idx="31" hasCustomPrompt="1"/>
          </p:nvPr>
        </p:nvSpPr>
        <p:spPr>
          <a:xfrm>
            <a:off x="8068732" y="4301201"/>
            <a:ext cx="448254" cy="897332"/>
          </a:xfrm>
          <a:prstGeom prst="rect">
            <a:avLst/>
          </a:prstGeom>
        </p:spPr>
        <p:txBody>
          <a:bodyPr/>
          <a:lstStyle>
            <a:lvl1pPr marL="0" indent="0" algn="r">
              <a:lnSpc>
                <a:spcPct val="100000"/>
              </a:lnSpc>
              <a:buNone/>
              <a:defRPr sz="48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3</a:t>
            </a:r>
          </a:p>
        </p:txBody>
      </p:sp>
    </p:spTree>
    <p:extLst>
      <p:ext uri="{BB962C8B-B14F-4D97-AF65-F5344CB8AC3E}">
        <p14:creationId xmlns:p14="http://schemas.microsoft.com/office/powerpoint/2010/main" val="1442826368"/>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Contact-02">
    <p:spTree>
      <p:nvGrpSpPr>
        <p:cNvPr id="1" name=""/>
        <p:cNvGrpSpPr/>
        <p:nvPr/>
      </p:nvGrpSpPr>
      <p:grpSpPr>
        <a:xfrm>
          <a:off x="0" y="0"/>
          <a:ext cx="0" cy="0"/>
          <a:chOff x="0" y="0"/>
          <a:chExt cx="0" cy="0"/>
        </a:xfrm>
      </p:grpSpPr>
      <p:sp>
        <p:nvSpPr>
          <p:cNvPr id="3" name="Picture Placeholder 2"/>
          <p:cNvSpPr>
            <a:spLocks noGrp="1"/>
          </p:cNvSpPr>
          <p:nvPr>
            <p:ph type="pic" sz="quarter" idx="16"/>
          </p:nvPr>
        </p:nvSpPr>
        <p:spPr>
          <a:xfrm>
            <a:off x="0" y="0"/>
            <a:ext cx="12192000" cy="6858000"/>
          </a:xfrm>
          <a:prstGeom prst="rect">
            <a:avLst/>
          </a:prstGeom>
        </p:spPr>
        <p:txBody>
          <a:bodyPr/>
          <a:lstStyle>
            <a:lvl1pPr>
              <a:defRPr>
                <a:latin typeface="Klinic Slab Bold" pitchFamily="50" charset="0"/>
              </a:defRPr>
            </a:lvl1pPr>
          </a:lstStyle>
          <a:p>
            <a:pPr lvl="0"/>
            <a:endParaRPr lang="en-US" noProof="0" dirty="0"/>
          </a:p>
        </p:txBody>
      </p:sp>
      <p:sp>
        <p:nvSpPr>
          <p:cNvPr id="5" name="Text Placeholder 13"/>
          <p:cNvSpPr>
            <a:spLocks noGrp="1"/>
          </p:cNvSpPr>
          <p:nvPr>
            <p:ph type="body" sz="quarter" idx="11"/>
          </p:nvPr>
        </p:nvSpPr>
        <p:spPr>
          <a:xfrm>
            <a:off x="1220149" y="1767984"/>
            <a:ext cx="3760791" cy="1308545"/>
          </a:xfrm>
          <a:prstGeom prst="rect">
            <a:avLst/>
          </a:prstGeom>
        </p:spPr>
        <p:txBody>
          <a:bodyPr/>
          <a:lstStyle>
            <a:lvl1pPr marL="0" indent="0" algn="l">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6" name="Text Placeholder 2"/>
          <p:cNvSpPr>
            <a:spLocks noGrp="1"/>
          </p:cNvSpPr>
          <p:nvPr>
            <p:ph type="body" sz="quarter" idx="12"/>
          </p:nvPr>
        </p:nvSpPr>
        <p:spPr>
          <a:xfrm>
            <a:off x="1220149" y="3296096"/>
            <a:ext cx="3760790" cy="204108"/>
          </a:xfrm>
          <a:prstGeom prst="rect">
            <a:avLst/>
          </a:prstGeom>
        </p:spPr>
        <p:txBody>
          <a:bodyPr/>
          <a:lstStyle>
            <a:lvl1pPr marL="0" indent="0" algn="l">
              <a:lnSpc>
                <a:spcPct val="100000"/>
              </a:lnSpc>
              <a:buNone/>
              <a:defRPr sz="10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7" name="Text Placeholder 2"/>
          <p:cNvSpPr>
            <a:spLocks noGrp="1"/>
          </p:cNvSpPr>
          <p:nvPr>
            <p:ph type="body" sz="quarter" idx="13"/>
          </p:nvPr>
        </p:nvSpPr>
        <p:spPr>
          <a:xfrm>
            <a:off x="1220149" y="3548321"/>
            <a:ext cx="3760790" cy="204108"/>
          </a:xfrm>
          <a:prstGeom prst="rect">
            <a:avLst/>
          </a:prstGeom>
        </p:spPr>
        <p:txBody>
          <a:bodyPr/>
          <a:lstStyle>
            <a:lvl1pPr marL="0" indent="0" algn="l">
              <a:lnSpc>
                <a:spcPct val="100000"/>
              </a:lnSpc>
              <a:buNone/>
              <a:defRPr sz="1200" b="0" i="0">
                <a:solidFill>
                  <a:schemeClr val="tx1"/>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8" name="Text Placeholder 2"/>
          <p:cNvSpPr>
            <a:spLocks noGrp="1"/>
          </p:cNvSpPr>
          <p:nvPr>
            <p:ph type="body" sz="quarter" idx="14"/>
          </p:nvPr>
        </p:nvSpPr>
        <p:spPr>
          <a:xfrm>
            <a:off x="1220149" y="3981896"/>
            <a:ext cx="3760790" cy="204108"/>
          </a:xfrm>
          <a:prstGeom prst="rect">
            <a:avLst/>
          </a:prstGeom>
        </p:spPr>
        <p:txBody>
          <a:bodyPr/>
          <a:lstStyle>
            <a:lvl1pPr marL="0" indent="0" algn="l">
              <a:lnSpc>
                <a:spcPct val="100000"/>
              </a:lnSpc>
              <a:buNone/>
              <a:defRPr sz="10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9" name="Text Placeholder 2"/>
          <p:cNvSpPr>
            <a:spLocks noGrp="1"/>
          </p:cNvSpPr>
          <p:nvPr>
            <p:ph type="body" sz="quarter" idx="15"/>
          </p:nvPr>
        </p:nvSpPr>
        <p:spPr>
          <a:xfrm>
            <a:off x="1220149" y="4234121"/>
            <a:ext cx="3760790" cy="204108"/>
          </a:xfrm>
          <a:prstGeom prst="rect">
            <a:avLst/>
          </a:prstGeom>
        </p:spPr>
        <p:txBody>
          <a:bodyPr/>
          <a:lstStyle>
            <a:lvl1pPr marL="0" indent="0" algn="l">
              <a:lnSpc>
                <a:spcPct val="100000"/>
              </a:lnSpc>
              <a:buNone/>
              <a:defRPr sz="1200" b="0" i="0">
                <a:solidFill>
                  <a:schemeClr val="tx1"/>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34455572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g_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0" y="0"/>
            <a:ext cx="12192000" cy="6858000"/>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257300" y="2950028"/>
            <a:ext cx="9677400" cy="957944"/>
          </a:xfrm>
          <a:prstGeom prst="rect">
            <a:avLst/>
          </a:prstGeom>
        </p:spPr>
        <p:txBody>
          <a:bodyPr/>
          <a:lstStyle>
            <a:lvl1pPr marL="0" indent="0" algn="ctr">
              <a:lnSpc>
                <a:spcPct val="100000"/>
              </a:lnSpc>
              <a:buNone/>
              <a:defRPr sz="80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665873364"/>
      </p:ext>
    </p:extLst>
  </p:cSld>
  <p:clrMapOvr>
    <a:masterClrMapping/>
  </p:clrMapOvr>
  <p:transition spd="med"/>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Case-Studies-01">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1084208" y="740835"/>
            <a:ext cx="3361081" cy="1341967"/>
          </a:xfrm>
          <a:prstGeom prst="rect">
            <a:avLst/>
          </a:prstGeom>
        </p:spPr>
        <p:txBody>
          <a:bodyPr/>
          <a:lstStyle>
            <a:lvl1pPr marL="0" indent="0" algn="l">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4792052" y="740835"/>
            <a:ext cx="5011792" cy="1341967"/>
          </a:xfrm>
          <a:prstGeom prst="rect">
            <a:avLst/>
          </a:prstGeom>
        </p:spPr>
        <p:txBody>
          <a:bodyPr/>
          <a:lstStyle>
            <a:lvl1pPr marL="0" indent="0" algn="l">
              <a:lnSpc>
                <a:spcPct val="150000"/>
              </a:lnSpc>
              <a:buNone/>
              <a:defRPr sz="1200" b="0" i="0">
                <a:solidFill>
                  <a:schemeClr val="bg1">
                    <a:lumMod val="50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14" name="Text Placeholder 2"/>
          <p:cNvSpPr>
            <a:spLocks noGrp="1"/>
          </p:cNvSpPr>
          <p:nvPr>
            <p:ph type="body" sz="quarter" idx="15"/>
          </p:nvPr>
        </p:nvSpPr>
        <p:spPr>
          <a:xfrm>
            <a:off x="1084207" y="2794000"/>
            <a:ext cx="2649836" cy="308611"/>
          </a:xfrm>
          <a:prstGeom prst="rect">
            <a:avLst/>
          </a:prstGeom>
        </p:spPr>
        <p:txBody>
          <a:bodyPr anchor="t"/>
          <a:lstStyle>
            <a:lvl1pPr marL="0" indent="0" algn="l">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8" name="Text Placeholder 2"/>
          <p:cNvSpPr>
            <a:spLocks noGrp="1"/>
          </p:cNvSpPr>
          <p:nvPr>
            <p:ph type="body" sz="quarter" idx="19"/>
          </p:nvPr>
        </p:nvSpPr>
        <p:spPr>
          <a:xfrm>
            <a:off x="1084207" y="3183466"/>
            <a:ext cx="2649836" cy="846668"/>
          </a:xfrm>
          <a:prstGeom prst="rect">
            <a:avLst/>
          </a:prstGeom>
        </p:spPr>
        <p:txBody>
          <a:bodyPr anchor="t"/>
          <a:lstStyle>
            <a:lvl1pPr marL="0" indent="0" algn="l">
              <a:lnSpc>
                <a:spcPct val="150000"/>
              </a:lnSpc>
              <a:buNone/>
              <a:defRPr sz="1200" b="0" i="0">
                <a:solidFill>
                  <a:schemeClr val="bg1">
                    <a:lumMod val="65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21" name="Text Placeholder 2"/>
          <p:cNvSpPr>
            <a:spLocks noGrp="1"/>
          </p:cNvSpPr>
          <p:nvPr>
            <p:ph type="body" sz="quarter" idx="20"/>
          </p:nvPr>
        </p:nvSpPr>
        <p:spPr>
          <a:xfrm>
            <a:off x="4771082" y="2794000"/>
            <a:ext cx="2649836" cy="308611"/>
          </a:xfrm>
          <a:prstGeom prst="rect">
            <a:avLst/>
          </a:prstGeom>
        </p:spPr>
        <p:txBody>
          <a:bodyPr anchor="t"/>
          <a:lstStyle>
            <a:lvl1pPr marL="0" indent="0" algn="l">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22" name="Text Placeholder 2"/>
          <p:cNvSpPr>
            <a:spLocks noGrp="1"/>
          </p:cNvSpPr>
          <p:nvPr>
            <p:ph type="body" sz="quarter" idx="21"/>
          </p:nvPr>
        </p:nvSpPr>
        <p:spPr>
          <a:xfrm>
            <a:off x="4771081" y="3183466"/>
            <a:ext cx="2649836" cy="846668"/>
          </a:xfrm>
          <a:prstGeom prst="rect">
            <a:avLst/>
          </a:prstGeom>
        </p:spPr>
        <p:txBody>
          <a:bodyPr anchor="t"/>
          <a:lstStyle>
            <a:lvl1pPr marL="0" indent="0" algn="l">
              <a:lnSpc>
                <a:spcPct val="150000"/>
              </a:lnSpc>
              <a:buNone/>
              <a:defRPr sz="1200" b="0" i="0">
                <a:solidFill>
                  <a:schemeClr val="bg1">
                    <a:lumMod val="65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23" name="Text Placeholder 2"/>
          <p:cNvSpPr>
            <a:spLocks noGrp="1"/>
          </p:cNvSpPr>
          <p:nvPr>
            <p:ph type="body" sz="quarter" idx="22"/>
          </p:nvPr>
        </p:nvSpPr>
        <p:spPr>
          <a:xfrm>
            <a:off x="8457955" y="2794000"/>
            <a:ext cx="2649836" cy="308611"/>
          </a:xfrm>
          <a:prstGeom prst="rect">
            <a:avLst/>
          </a:prstGeom>
        </p:spPr>
        <p:txBody>
          <a:bodyPr anchor="t"/>
          <a:lstStyle>
            <a:lvl1pPr marL="0" indent="0" algn="l">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24" name="Text Placeholder 2"/>
          <p:cNvSpPr>
            <a:spLocks noGrp="1"/>
          </p:cNvSpPr>
          <p:nvPr>
            <p:ph type="body" sz="quarter" idx="23"/>
          </p:nvPr>
        </p:nvSpPr>
        <p:spPr>
          <a:xfrm>
            <a:off x="8457955" y="3183466"/>
            <a:ext cx="2649836" cy="846668"/>
          </a:xfrm>
          <a:prstGeom prst="rect">
            <a:avLst/>
          </a:prstGeom>
        </p:spPr>
        <p:txBody>
          <a:bodyPr anchor="t"/>
          <a:lstStyle>
            <a:lvl1pPr marL="0" indent="0" algn="l">
              <a:lnSpc>
                <a:spcPct val="150000"/>
              </a:lnSpc>
              <a:buNone/>
              <a:defRPr sz="1200" b="0" i="0">
                <a:solidFill>
                  <a:schemeClr val="bg1">
                    <a:lumMod val="65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25" name="Text Placeholder 2"/>
          <p:cNvSpPr>
            <a:spLocks noGrp="1"/>
          </p:cNvSpPr>
          <p:nvPr>
            <p:ph type="body" sz="quarter" idx="24"/>
          </p:nvPr>
        </p:nvSpPr>
        <p:spPr>
          <a:xfrm>
            <a:off x="1084207" y="4775202"/>
            <a:ext cx="2649836" cy="308611"/>
          </a:xfrm>
          <a:prstGeom prst="rect">
            <a:avLst/>
          </a:prstGeom>
        </p:spPr>
        <p:txBody>
          <a:bodyPr anchor="t"/>
          <a:lstStyle>
            <a:lvl1pPr marL="0" indent="0" algn="l">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26" name="Text Placeholder 2"/>
          <p:cNvSpPr>
            <a:spLocks noGrp="1"/>
          </p:cNvSpPr>
          <p:nvPr>
            <p:ph type="body" sz="quarter" idx="25"/>
          </p:nvPr>
        </p:nvSpPr>
        <p:spPr>
          <a:xfrm>
            <a:off x="1084207" y="5164668"/>
            <a:ext cx="2649836" cy="846668"/>
          </a:xfrm>
          <a:prstGeom prst="rect">
            <a:avLst/>
          </a:prstGeom>
        </p:spPr>
        <p:txBody>
          <a:bodyPr anchor="t"/>
          <a:lstStyle>
            <a:lvl1pPr marL="0" indent="0" algn="l">
              <a:lnSpc>
                <a:spcPct val="150000"/>
              </a:lnSpc>
              <a:buNone/>
              <a:defRPr sz="1200" b="0" i="0">
                <a:solidFill>
                  <a:schemeClr val="bg1">
                    <a:lumMod val="65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27" name="Text Placeholder 2"/>
          <p:cNvSpPr>
            <a:spLocks noGrp="1"/>
          </p:cNvSpPr>
          <p:nvPr>
            <p:ph type="body" sz="quarter" idx="26"/>
          </p:nvPr>
        </p:nvSpPr>
        <p:spPr>
          <a:xfrm>
            <a:off x="4771081" y="4775202"/>
            <a:ext cx="2649836" cy="308611"/>
          </a:xfrm>
          <a:prstGeom prst="rect">
            <a:avLst/>
          </a:prstGeom>
        </p:spPr>
        <p:txBody>
          <a:bodyPr anchor="t"/>
          <a:lstStyle>
            <a:lvl1pPr marL="0" indent="0" algn="l">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28" name="Text Placeholder 2"/>
          <p:cNvSpPr>
            <a:spLocks noGrp="1"/>
          </p:cNvSpPr>
          <p:nvPr>
            <p:ph type="body" sz="quarter" idx="27"/>
          </p:nvPr>
        </p:nvSpPr>
        <p:spPr>
          <a:xfrm>
            <a:off x="4771081" y="5164668"/>
            <a:ext cx="2649836" cy="846668"/>
          </a:xfrm>
          <a:prstGeom prst="rect">
            <a:avLst/>
          </a:prstGeom>
        </p:spPr>
        <p:txBody>
          <a:bodyPr anchor="t"/>
          <a:lstStyle>
            <a:lvl1pPr marL="0" indent="0" algn="l">
              <a:lnSpc>
                <a:spcPct val="150000"/>
              </a:lnSpc>
              <a:buNone/>
              <a:defRPr sz="1200" b="0" i="0">
                <a:solidFill>
                  <a:schemeClr val="bg1">
                    <a:lumMod val="65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29" name="Text Placeholder 2"/>
          <p:cNvSpPr>
            <a:spLocks noGrp="1"/>
          </p:cNvSpPr>
          <p:nvPr>
            <p:ph type="body" sz="quarter" idx="28"/>
          </p:nvPr>
        </p:nvSpPr>
        <p:spPr>
          <a:xfrm>
            <a:off x="8457955" y="4775201"/>
            <a:ext cx="2649836" cy="308611"/>
          </a:xfrm>
          <a:prstGeom prst="rect">
            <a:avLst/>
          </a:prstGeom>
        </p:spPr>
        <p:txBody>
          <a:bodyPr anchor="t"/>
          <a:lstStyle>
            <a:lvl1pPr marL="0" indent="0" algn="l">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30" name="Text Placeholder 2"/>
          <p:cNvSpPr>
            <a:spLocks noGrp="1"/>
          </p:cNvSpPr>
          <p:nvPr>
            <p:ph type="body" sz="quarter" idx="29"/>
          </p:nvPr>
        </p:nvSpPr>
        <p:spPr>
          <a:xfrm>
            <a:off x="8457954" y="5164667"/>
            <a:ext cx="2649836" cy="846668"/>
          </a:xfrm>
          <a:prstGeom prst="rect">
            <a:avLst/>
          </a:prstGeom>
        </p:spPr>
        <p:txBody>
          <a:bodyPr anchor="t"/>
          <a:lstStyle>
            <a:lvl1pPr marL="0" indent="0" algn="l">
              <a:lnSpc>
                <a:spcPct val="150000"/>
              </a:lnSpc>
              <a:buNone/>
              <a:defRPr sz="1200" b="0" i="0">
                <a:solidFill>
                  <a:schemeClr val="bg1">
                    <a:lumMod val="65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Tree>
    <p:extLst>
      <p:ext uri="{BB962C8B-B14F-4D97-AF65-F5344CB8AC3E}">
        <p14:creationId xmlns:p14="http://schemas.microsoft.com/office/powerpoint/2010/main" val="126906695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4ABB1-BCB3-421D-ABC1-0D24C1C002D1}" type="datetimeFigureOut">
              <a:rPr lang="en-US" smtClean="0"/>
              <a:t>3/2/2023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E843A3-1F31-40BC-85F3-E60492B85AB1}" type="slidenum">
              <a:rPr lang="en-US" smtClean="0"/>
              <a:t>‹#›</a:t>
            </a:fld>
            <a:endParaRPr lang="en-US"/>
          </a:p>
        </p:txBody>
      </p:sp>
    </p:spTree>
    <p:extLst>
      <p:ext uri="{BB962C8B-B14F-4D97-AF65-F5344CB8AC3E}">
        <p14:creationId xmlns:p14="http://schemas.microsoft.com/office/powerpoint/2010/main" val="197429945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Opening-02">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p:spPr>
        <p:txBody>
          <a:bodyPr/>
          <a:lstStyle>
            <a:lvl1pPr>
              <a:defRPr>
                <a:latin typeface="Klinic Slab Bold" pitchFamily="50" charset="0"/>
              </a:defRPr>
            </a:lvl1pPr>
          </a:lstStyle>
          <a:p>
            <a:pPr lvl="0"/>
            <a:endParaRPr lang="en-US" noProof="0" dirty="0"/>
          </a:p>
        </p:txBody>
      </p:sp>
      <p:sp>
        <p:nvSpPr>
          <p:cNvPr id="5" name="Text Placeholder 13"/>
          <p:cNvSpPr>
            <a:spLocks noGrp="1"/>
          </p:cNvSpPr>
          <p:nvPr>
            <p:ph type="body" sz="quarter" idx="11"/>
          </p:nvPr>
        </p:nvSpPr>
        <p:spPr>
          <a:xfrm>
            <a:off x="4023304" y="2042001"/>
            <a:ext cx="4145391" cy="1292014"/>
          </a:xfrm>
          <a:prstGeom prst="rect">
            <a:avLst/>
          </a:prstGeom>
        </p:spPr>
        <p:txBody>
          <a:bodyPr/>
          <a:lstStyle>
            <a:lvl1pPr marL="0" indent="0" algn="ctr">
              <a:buNone/>
              <a:defRPr sz="5000" b="1" i="0" spc="-75">
                <a:latin typeface="Klinic Slab Bold" pitchFamily="50" charset="0"/>
                <a:ea typeface="Klinic Slab Bold" pitchFamily="50" charset="0"/>
              </a:defRPr>
            </a:lvl1pPr>
          </a:lstStyle>
          <a:p>
            <a:pPr lvl="0"/>
            <a:r>
              <a:rPr lang="en-US" dirty="0"/>
              <a:t>Click to edit Master text styles</a:t>
            </a:r>
          </a:p>
        </p:txBody>
      </p:sp>
      <p:sp>
        <p:nvSpPr>
          <p:cNvPr id="6" name="Text Placeholder 2"/>
          <p:cNvSpPr>
            <a:spLocks noGrp="1"/>
          </p:cNvSpPr>
          <p:nvPr>
            <p:ph type="body" sz="quarter" idx="12"/>
          </p:nvPr>
        </p:nvSpPr>
        <p:spPr>
          <a:xfrm>
            <a:off x="4023304" y="3429000"/>
            <a:ext cx="4145391" cy="1378215"/>
          </a:xfrm>
          <a:prstGeom prst="rect">
            <a:avLst/>
          </a:prstGeom>
        </p:spPr>
        <p:txBody>
          <a:bodyPr/>
          <a:lstStyle>
            <a:lvl1pPr marL="0" indent="0" algn="ctr">
              <a:lnSpc>
                <a:spcPct val="150000"/>
              </a:lnSpc>
              <a:buNone/>
              <a:defRPr sz="12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282498736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Our_Values_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0" y="990601"/>
            <a:ext cx="5498860" cy="584200"/>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597141" y="1667934"/>
            <a:ext cx="5498860" cy="1346199"/>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1067283" y="4716067"/>
            <a:ext cx="3005186"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1067281" y="4301201"/>
            <a:ext cx="3005186"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9" name="Text Placeholder 5">
            <a:extLst>
              <a:ext uri="{FF2B5EF4-FFF2-40B4-BE49-F238E27FC236}">
                <a16:creationId xmlns:a16="http://schemas.microsoft.com/office/drawing/2014/main" id="{0148072E-058D-4F4B-9D2C-6DE437C3A5CA}"/>
              </a:ext>
            </a:extLst>
          </p:cNvPr>
          <p:cNvSpPr>
            <a:spLocks noGrp="1"/>
          </p:cNvSpPr>
          <p:nvPr>
            <p:ph type="body" sz="quarter" idx="24"/>
          </p:nvPr>
        </p:nvSpPr>
        <p:spPr>
          <a:xfrm>
            <a:off x="4813540" y="4716067"/>
            <a:ext cx="3005186"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0" name="Text Placeholder 5">
            <a:extLst>
              <a:ext uri="{FF2B5EF4-FFF2-40B4-BE49-F238E27FC236}">
                <a16:creationId xmlns:a16="http://schemas.microsoft.com/office/drawing/2014/main" id="{80992D92-3C8A-4040-96CF-04CC2B47906E}"/>
              </a:ext>
            </a:extLst>
          </p:cNvPr>
          <p:cNvSpPr>
            <a:spLocks noGrp="1"/>
          </p:cNvSpPr>
          <p:nvPr>
            <p:ph type="body" sz="quarter" idx="25"/>
          </p:nvPr>
        </p:nvSpPr>
        <p:spPr>
          <a:xfrm>
            <a:off x="4813540" y="4301201"/>
            <a:ext cx="3005186"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1" name="Text Placeholder 5">
            <a:extLst>
              <a:ext uri="{FF2B5EF4-FFF2-40B4-BE49-F238E27FC236}">
                <a16:creationId xmlns:a16="http://schemas.microsoft.com/office/drawing/2014/main" id="{8918129B-A138-9D47-ADE2-E1663E551F95}"/>
              </a:ext>
            </a:extLst>
          </p:cNvPr>
          <p:cNvSpPr>
            <a:spLocks noGrp="1"/>
          </p:cNvSpPr>
          <p:nvPr>
            <p:ph type="body" sz="quarter" idx="26"/>
          </p:nvPr>
        </p:nvSpPr>
        <p:spPr>
          <a:xfrm>
            <a:off x="8563793" y="4716067"/>
            <a:ext cx="3005184"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2" name="Text Placeholder 5">
            <a:extLst>
              <a:ext uri="{FF2B5EF4-FFF2-40B4-BE49-F238E27FC236}">
                <a16:creationId xmlns:a16="http://schemas.microsoft.com/office/drawing/2014/main" id="{59659B25-8E05-5645-8523-CB6254BCB1E4}"/>
              </a:ext>
            </a:extLst>
          </p:cNvPr>
          <p:cNvSpPr>
            <a:spLocks noGrp="1"/>
          </p:cNvSpPr>
          <p:nvPr>
            <p:ph type="body" sz="quarter" idx="27"/>
          </p:nvPr>
        </p:nvSpPr>
        <p:spPr>
          <a:xfrm>
            <a:off x="8563791" y="4301201"/>
            <a:ext cx="3005184"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6459538" y="990601"/>
            <a:ext cx="5732462" cy="2024063"/>
          </a:xfrm>
          <a:prstGeom prst="rect">
            <a:avLst/>
          </a:prstGeom>
          <a:solidFill>
            <a:schemeClr val="bg1">
              <a:lumMod val="50000"/>
            </a:schemeClr>
          </a:solidFill>
        </p:spPr>
        <p:txBody>
          <a:bodyPr/>
          <a:lstStyle/>
          <a:p>
            <a:endParaRPr lang="en-US"/>
          </a:p>
        </p:txBody>
      </p:sp>
      <p:sp>
        <p:nvSpPr>
          <p:cNvPr id="13" name="Text Placeholder 5">
            <a:extLst>
              <a:ext uri="{FF2B5EF4-FFF2-40B4-BE49-F238E27FC236}">
                <a16:creationId xmlns:a16="http://schemas.microsoft.com/office/drawing/2014/main" id="{D3F70B7B-C60C-F144-ADED-4BA7F9CC3873}"/>
              </a:ext>
            </a:extLst>
          </p:cNvPr>
          <p:cNvSpPr>
            <a:spLocks noGrp="1"/>
          </p:cNvSpPr>
          <p:nvPr>
            <p:ph type="body" sz="quarter" idx="29" hasCustomPrompt="1"/>
          </p:nvPr>
        </p:nvSpPr>
        <p:spPr>
          <a:xfrm>
            <a:off x="597140" y="4301201"/>
            <a:ext cx="448254" cy="897332"/>
          </a:xfrm>
          <a:prstGeom prst="rect">
            <a:avLst/>
          </a:prstGeom>
        </p:spPr>
        <p:txBody>
          <a:bodyPr/>
          <a:lstStyle>
            <a:lvl1pPr marL="0" indent="0" algn="r">
              <a:lnSpc>
                <a:spcPct val="100000"/>
              </a:lnSpc>
              <a:buNone/>
              <a:defRPr sz="48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1</a:t>
            </a:r>
          </a:p>
        </p:txBody>
      </p:sp>
      <p:sp>
        <p:nvSpPr>
          <p:cNvPr id="14" name="Text Placeholder 5">
            <a:extLst>
              <a:ext uri="{FF2B5EF4-FFF2-40B4-BE49-F238E27FC236}">
                <a16:creationId xmlns:a16="http://schemas.microsoft.com/office/drawing/2014/main" id="{1F2C2D1E-322C-084C-A2C2-6470C91DCFC1}"/>
              </a:ext>
            </a:extLst>
          </p:cNvPr>
          <p:cNvSpPr>
            <a:spLocks noGrp="1"/>
          </p:cNvSpPr>
          <p:nvPr>
            <p:ph type="body" sz="quarter" idx="30" hasCustomPrompt="1"/>
          </p:nvPr>
        </p:nvSpPr>
        <p:spPr>
          <a:xfrm>
            <a:off x="4324469" y="4301201"/>
            <a:ext cx="448254" cy="897332"/>
          </a:xfrm>
          <a:prstGeom prst="rect">
            <a:avLst/>
          </a:prstGeom>
        </p:spPr>
        <p:txBody>
          <a:bodyPr/>
          <a:lstStyle>
            <a:lvl1pPr marL="0" indent="0" algn="r">
              <a:lnSpc>
                <a:spcPct val="100000"/>
              </a:lnSpc>
              <a:buNone/>
              <a:defRPr sz="48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2</a:t>
            </a:r>
          </a:p>
        </p:txBody>
      </p:sp>
      <p:sp>
        <p:nvSpPr>
          <p:cNvPr id="16" name="Text Placeholder 5">
            <a:extLst>
              <a:ext uri="{FF2B5EF4-FFF2-40B4-BE49-F238E27FC236}">
                <a16:creationId xmlns:a16="http://schemas.microsoft.com/office/drawing/2014/main" id="{F58889C1-239A-A143-A26D-C7A74093253D}"/>
              </a:ext>
            </a:extLst>
          </p:cNvPr>
          <p:cNvSpPr>
            <a:spLocks noGrp="1"/>
          </p:cNvSpPr>
          <p:nvPr>
            <p:ph type="body" sz="quarter" idx="31" hasCustomPrompt="1"/>
          </p:nvPr>
        </p:nvSpPr>
        <p:spPr>
          <a:xfrm>
            <a:off x="8068732" y="4301201"/>
            <a:ext cx="448254" cy="897332"/>
          </a:xfrm>
          <a:prstGeom prst="rect">
            <a:avLst/>
          </a:prstGeom>
        </p:spPr>
        <p:txBody>
          <a:bodyPr/>
          <a:lstStyle>
            <a:lvl1pPr marL="0" indent="0" algn="r">
              <a:lnSpc>
                <a:spcPct val="100000"/>
              </a:lnSpc>
              <a:buNone/>
              <a:defRPr sz="48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3</a:t>
            </a:r>
          </a:p>
        </p:txBody>
      </p:sp>
    </p:spTree>
    <p:extLst>
      <p:ext uri="{BB962C8B-B14F-4D97-AF65-F5344CB8AC3E}">
        <p14:creationId xmlns:p14="http://schemas.microsoft.com/office/powerpoint/2010/main" val="12510237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am_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3994237" y="0"/>
            <a:ext cx="2179791" cy="3021178"/>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1" y="2191513"/>
            <a:ext cx="2745905" cy="1284426"/>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597140" y="3569480"/>
            <a:ext cx="2745905" cy="1346199"/>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5609500" y="2499528"/>
            <a:ext cx="1997652" cy="216561"/>
          </a:xfrm>
          <a:prstGeom prst="rect">
            <a:avLst/>
          </a:prstGeom>
        </p:spPr>
        <p:txBody>
          <a:bodyPr/>
          <a:lstStyle>
            <a:lvl1pPr marL="0" indent="0">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5609498" y="2215017"/>
            <a:ext cx="1997654" cy="25501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23" name="Picture Placeholder 4">
            <a:extLst>
              <a:ext uri="{FF2B5EF4-FFF2-40B4-BE49-F238E27FC236}">
                <a16:creationId xmlns:a16="http://schemas.microsoft.com/office/drawing/2014/main" id="{57C788BA-402C-DF49-9125-D0834E57B71F}"/>
              </a:ext>
            </a:extLst>
          </p:cNvPr>
          <p:cNvSpPr>
            <a:spLocks noGrp="1"/>
          </p:cNvSpPr>
          <p:nvPr>
            <p:ph type="pic" sz="quarter" idx="33"/>
          </p:nvPr>
        </p:nvSpPr>
        <p:spPr>
          <a:xfrm>
            <a:off x="8132517" y="0"/>
            <a:ext cx="2179791" cy="3021178"/>
          </a:xfrm>
          <a:prstGeom prst="rect">
            <a:avLst/>
          </a:prstGeom>
          <a:solidFill>
            <a:schemeClr val="bg1">
              <a:lumMod val="50000"/>
            </a:schemeClr>
          </a:solidFill>
        </p:spPr>
        <p:txBody>
          <a:bodyPr/>
          <a:lstStyle/>
          <a:p>
            <a:endParaRPr lang="en-US"/>
          </a:p>
        </p:txBody>
      </p:sp>
      <p:sp>
        <p:nvSpPr>
          <p:cNvPr id="27" name="Picture Placeholder 4">
            <a:extLst>
              <a:ext uri="{FF2B5EF4-FFF2-40B4-BE49-F238E27FC236}">
                <a16:creationId xmlns:a16="http://schemas.microsoft.com/office/drawing/2014/main" id="{693E367C-A9B6-0D4C-A8EE-FC6DEAD41EC5}"/>
              </a:ext>
            </a:extLst>
          </p:cNvPr>
          <p:cNvSpPr>
            <a:spLocks noGrp="1"/>
          </p:cNvSpPr>
          <p:nvPr>
            <p:ph type="pic" sz="quarter" idx="37"/>
          </p:nvPr>
        </p:nvSpPr>
        <p:spPr>
          <a:xfrm>
            <a:off x="3994237" y="3836822"/>
            <a:ext cx="2179791" cy="3021178"/>
          </a:xfrm>
          <a:prstGeom prst="rect">
            <a:avLst/>
          </a:prstGeom>
          <a:solidFill>
            <a:schemeClr val="bg1">
              <a:lumMod val="50000"/>
            </a:schemeClr>
          </a:solidFill>
        </p:spPr>
        <p:txBody>
          <a:bodyPr/>
          <a:lstStyle/>
          <a:p>
            <a:endParaRPr lang="en-US"/>
          </a:p>
        </p:txBody>
      </p:sp>
      <p:sp>
        <p:nvSpPr>
          <p:cNvPr id="31" name="Picture Placeholder 4">
            <a:extLst>
              <a:ext uri="{FF2B5EF4-FFF2-40B4-BE49-F238E27FC236}">
                <a16:creationId xmlns:a16="http://schemas.microsoft.com/office/drawing/2014/main" id="{D55A7EDB-C41A-7249-A258-C820BEEC67FD}"/>
              </a:ext>
            </a:extLst>
          </p:cNvPr>
          <p:cNvSpPr>
            <a:spLocks noGrp="1"/>
          </p:cNvSpPr>
          <p:nvPr>
            <p:ph type="pic" sz="quarter" idx="41"/>
          </p:nvPr>
        </p:nvSpPr>
        <p:spPr>
          <a:xfrm>
            <a:off x="8132517" y="3836822"/>
            <a:ext cx="2179791" cy="3021178"/>
          </a:xfrm>
          <a:prstGeom prst="rect">
            <a:avLst/>
          </a:prstGeom>
          <a:solidFill>
            <a:schemeClr val="bg1">
              <a:lumMod val="50000"/>
            </a:schemeClr>
          </a:solidFill>
        </p:spPr>
        <p:txBody>
          <a:bodyPr/>
          <a:lstStyle/>
          <a:p>
            <a:endParaRPr lang="en-US"/>
          </a:p>
        </p:txBody>
      </p:sp>
      <p:sp>
        <p:nvSpPr>
          <p:cNvPr id="38" name="Text Placeholder 5">
            <a:extLst>
              <a:ext uri="{FF2B5EF4-FFF2-40B4-BE49-F238E27FC236}">
                <a16:creationId xmlns:a16="http://schemas.microsoft.com/office/drawing/2014/main" id="{AFF2703A-A663-BC40-A001-82AE56A5CE80}"/>
              </a:ext>
            </a:extLst>
          </p:cNvPr>
          <p:cNvSpPr>
            <a:spLocks noGrp="1"/>
          </p:cNvSpPr>
          <p:nvPr>
            <p:ph type="body" sz="quarter" idx="45"/>
          </p:nvPr>
        </p:nvSpPr>
        <p:spPr>
          <a:xfrm>
            <a:off x="9747780" y="2499528"/>
            <a:ext cx="1997652" cy="216561"/>
          </a:xfrm>
          <a:prstGeom prst="rect">
            <a:avLst/>
          </a:prstGeom>
        </p:spPr>
        <p:txBody>
          <a:bodyPr/>
          <a:lstStyle>
            <a:lvl1pPr marL="0" indent="0">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39" name="Text Placeholder 5">
            <a:extLst>
              <a:ext uri="{FF2B5EF4-FFF2-40B4-BE49-F238E27FC236}">
                <a16:creationId xmlns:a16="http://schemas.microsoft.com/office/drawing/2014/main" id="{8DD7D00F-1151-4149-A0CB-91134C266BAA}"/>
              </a:ext>
            </a:extLst>
          </p:cNvPr>
          <p:cNvSpPr>
            <a:spLocks noGrp="1"/>
          </p:cNvSpPr>
          <p:nvPr>
            <p:ph type="body" sz="quarter" idx="46"/>
          </p:nvPr>
        </p:nvSpPr>
        <p:spPr>
          <a:xfrm>
            <a:off x="9747778" y="2215017"/>
            <a:ext cx="1997654" cy="25501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41" name="Text Placeholder 5">
            <a:extLst>
              <a:ext uri="{FF2B5EF4-FFF2-40B4-BE49-F238E27FC236}">
                <a16:creationId xmlns:a16="http://schemas.microsoft.com/office/drawing/2014/main" id="{74FF90B2-B1DF-3441-92FA-BFD158D99767}"/>
              </a:ext>
            </a:extLst>
          </p:cNvPr>
          <p:cNvSpPr>
            <a:spLocks noGrp="1"/>
          </p:cNvSpPr>
          <p:nvPr>
            <p:ph type="body" sz="quarter" idx="48"/>
          </p:nvPr>
        </p:nvSpPr>
        <p:spPr>
          <a:xfrm>
            <a:off x="5609498" y="6353843"/>
            <a:ext cx="1997652" cy="216561"/>
          </a:xfrm>
          <a:prstGeom prst="rect">
            <a:avLst/>
          </a:prstGeom>
        </p:spPr>
        <p:txBody>
          <a:bodyPr/>
          <a:lstStyle>
            <a:lvl1pPr marL="0" indent="0">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42" name="Text Placeholder 5">
            <a:extLst>
              <a:ext uri="{FF2B5EF4-FFF2-40B4-BE49-F238E27FC236}">
                <a16:creationId xmlns:a16="http://schemas.microsoft.com/office/drawing/2014/main" id="{6C32DBF6-A21D-D547-846E-03E26DC3A450}"/>
              </a:ext>
            </a:extLst>
          </p:cNvPr>
          <p:cNvSpPr>
            <a:spLocks noGrp="1"/>
          </p:cNvSpPr>
          <p:nvPr>
            <p:ph type="body" sz="quarter" idx="49"/>
          </p:nvPr>
        </p:nvSpPr>
        <p:spPr>
          <a:xfrm>
            <a:off x="5609496" y="6069332"/>
            <a:ext cx="1997654" cy="25501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45" name="Text Placeholder 5">
            <a:extLst>
              <a:ext uri="{FF2B5EF4-FFF2-40B4-BE49-F238E27FC236}">
                <a16:creationId xmlns:a16="http://schemas.microsoft.com/office/drawing/2014/main" id="{E1CA115B-7DE9-CC4C-83D2-EE11CD00CA99}"/>
              </a:ext>
            </a:extLst>
          </p:cNvPr>
          <p:cNvSpPr>
            <a:spLocks noGrp="1"/>
          </p:cNvSpPr>
          <p:nvPr>
            <p:ph type="body" sz="quarter" idx="51"/>
          </p:nvPr>
        </p:nvSpPr>
        <p:spPr>
          <a:xfrm>
            <a:off x="9747778" y="6353843"/>
            <a:ext cx="1997652" cy="216561"/>
          </a:xfrm>
          <a:prstGeom prst="rect">
            <a:avLst/>
          </a:prstGeom>
        </p:spPr>
        <p:txBody>
          <a:bodyPr/>
          <a:lstStyle>
            <a:lvl1pPr marL="0" indent="0">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46" name="Text Placeholder 5">
            <a:extLst>
              <a:ext uri="{FF2B5EF4-FFF2-40B4-BE49-F238E27FC236}">
                <a16:creationId xmlns:a16="http://schemas.microsoft.com/office/drawing/2014/main" id="{4E3874BD-7CED-BB40-9CE5-B68E15FEA8B6}"/>
              </a:ext>
            </a:extLst>
          </p:cNvPr>
          <p:cNvSpPr>
            <a:spLocks noGrp="1"/>
          </p:cNvSpPr>
          <p:nvPr>
            <p:ph type="body" sz="quarter" idx="52"/>
          </p:nvPr>
        </p:nvSpPr>
        <p:spPr>
          <a:xfrm>
            <a:off x="9747776" y="6069332"/>
            <a:ext cx="1997654" cy="25501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90962210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3975100" y="552450"/>
            <a:ext cx="8629651" cy="5753101"/>
          </a:xfrm>
          <a:prstGeom prst="rect">
            <a:avLst/>
          </a:prstGeom>
        </p:spPr>
        <p:txBody>
          <a:bodyPr lIns="91439" tIns="45719" rIns="91439" bIns="45719" anchor="t">
            <a:noAutofit/>
          </a:bodyPr>
          <a:lstStyle/>
          <a:p>
            <a:r>
              <a:rPr lang="en-US"/>
              <a:t>Click icon to add picture</a:t>
            </a:r>
            <a:endParaRPr/>
          </a:p>
        </p:txBody>
      </p:sp>
      <p:sp>
        <p:nvSpPr>
          <p:cNvPr id="39" name="Title Text"/>
          <p:cNvSpPr txBox="1">
            <a:spLocks noGrp="1"/>
          </p:cNvSpPr>
          <p:nvPr>
            <p:ph type="title"/>
          </p:nvPr>
        </p:nvSpPr>
        <p:spPr>
          <a:xfrm>
            <a:off x="825500" y="476250"/>
            <a:ext cx="5111750" cy="2774950"/>
          </a:xfrm>
          <a:prstGeom prst="rect">
            <a:avLst/>
          </a:prstGeom>
        </p:spPr>
        <p:txBody>
          <a:bodyPr anchor="b"/>
          <a:lstStyle>
            <a:lvl1pPr>
              <a:defRPr sz="4200">
                <a:latin typeface="Gilroy ExtraBold" panose="00000900000000000000" pitchFamily="50" charset="0"/>
              </a:defRPr>
            </a:lvl1pPr>
          </a:lstStyle>
          <a:p>
            <a:r>
              <a:rPr lang="en-US"/>
              <a:t>Click to edit Master title style</a:t>
            </a:r>
            <a:endParaRPr dirty="0"/>
          </a:p>
        </p:txBody>
      </p:sp>
      <p:sp>
        <p:nvSpPr>
          <p:cNvPr id="40" name="Body Level One…"/>
          <p:cNvSpPr txBox="1">
            <a:spLocks noGrp="1"/>
          </p:cNvSpPr>
          <p:nvPr>
            <p:ph type="body" sz="quarter" idx="1"/>
          </p:nvPr>
        </p:nvSpPr>
        <p:spPr>
          <a:xfrm>
            <a:off x="825500" y="3263900"/>
            <a:ext cx="5111750" cy="28638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1"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475675319"/>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am_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3478161" y="737419"/>
            <a:ext cx="5235677" cy="635936"/>
          </a:xfrm>
          <a:prstGeom prst="rect">
            <a:avLst/>
          </a:prstGeom>
        </p:spPr>
        <p:txBody>
          <a:bodyPr/>
          <a:lstStyle>
            <a:lvl1pPr marL="0" indent="0" algn="ctr">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3478161" y="1468110"/>
            <a:ext cx="5235678" cy="810800"/>
          </a:xfrm>
          <a:prstGeom prst="rect">
            <a:avLst/>
          </a:prstGeom>
        </p:spPr>
        <p:txBody>
          <a:bodyPr/>
          <a:lstStyle>
            <a:lvl1pPr marL="0" indent="0" algn="ctr">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867556" y="5434457"/>
            <a:ext cx="2286572" cy="216561"/>
          </a:xfrm>
          <a:prstGeom prst="rect">
            <a:avLst/>
          </a:prstGeom>
        </p:spPr>
        <p:txBody>
          <a:bodyPr/>
          <a:lstStyle>
            <a:lvl1pPr marL="0" indent="0" algn="ctr">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867554" y="5149946"/>
            <a:ext cx="2286574" cy="255014"/>
          </a:xfrm>
          <a:prstGeom prst="rect">
            <a:avLst/>
          </a:prstGeom>
        </p:spPr>
        <p:txBody>
          <a:bodyPr/>
          <a:lstStyle>
            <a:lvl1pPr marL="0" indent="0" algn="ctr">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3" name="Picture Placeholder 2">
            <a:extLst>
              <a:ext uri="{FF2B5EF4-FFF2-40B4-BE49-F238E27FC236}">
                <a16:creationId xmlns:a16="http://schemas.microsoft.com/office/drawing/2014/main" id="{EF106ACC-C098-7A43-8A3B-FE7748A28618}"/>
              </a:ext>
            </a:extLst>
          </p:cNvPr>
          <p:cNvSpPr>
            <a:spLocks noGrp="1"/>
          </p:cNvSpPr>
          <p:nvPr>
            <p:ph type="pic" sz="quarter" idx="53"/>
          </p:nvPr>
        </p:nvSpPr>
        <p:spPr>
          <a:xfrm>
            <a:off x="1015479" y="2969711"/>
            <a:ext cx="1990725" cy="1990725"/>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18" name="Picture Placeholder 2">
            <a:extLst>
              <a:ext uri="{FF2B5EF4-FFF2-40B4-BE49-F238E27FC236}">
                <a16:creationId xmlns:a16="http://schemas.microsoft.com/office/drawing/2014/main" id="{E3A777AD-41D2-5E49-9EF3-5CA5849340C1}"/>
              </a:ext>
            </a:extLst>
          </p:cNvPr>
          <p:cNvSpPr>
            <a:spLocks noGrp="1"/>
          </p:cNvSpPr>
          <p:nvPr>
            <p:ph type="pic" sz="quarter" idx="54"/>
          </p:nvPr>
        </p:nvSpPr>
        <p:spPr>
          <a:xfrm>
            <a:off x="3740847" y="2969711"/>
            <a:ext cx="1990725" cy="1990725"/>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19" name="Text Placeholder 5">
            <a:extLst>
              <a:ext uri="{FF2B5EF4-FFF2-40B4-BE49-F238E27FC236}">
                <a16:creationId xmlns:a16="http://schemas.microsoft.com/office/drawing/2014/main" id="{8C3A9FE2-98B5-1E4B-87A1-E62C028B52E9}"/>
              </a:ext>
            </a:extLst>
          </p:cNvPr>
          <p:cNvSpPr>
            <a:spLocks noGrp="1"/>
          </p:cNvSpPr>
          <p:nvPr>
            <p:ph type="body" sz="quarter" idx="55"/>
          </p:nvPr>
        </p:nvSpPr>
        <p:spPr>
          <a:xfrm>
            <a:off x="3592924" y="5434457"/>
            <a:ext cx="2286572" cy="216561"/>
          </a:xfrm>
          <a:prstGeom prst="rect">
            <a:avLst/>
          </a:prstGeom>
        </p:spPr>
        <p:txBody>
          <a:bodyPr/>
          <a:lstStyle>
            <a:lvl1pPr marL="0" indent="0" algn="ctr">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0" name="Text Placeholder 5">
            <a:extLst>
              <a:ext uri="{FF2B5EF4-FFF2-40B4-BE49-F238E27FC236}">
                <a16:creationId xmlns:a16="http://schemas.microsoft.com/office/drawing/2014/main" id="{699ABE28-FD53-D04A-A527-2378B3940D4F}"/>
              </a:ext>
            </a:extLst>
          </p:cNvPr>
          <p:cNvSpPr>
            <a:spLocks noGrp="1"/>
          </p:cNvSpPr>
          <p:nvPr>
            <p:ph type="body" sz="quarter" idx="56"/>
          </p:nvPr>
        </p:nvSpPr>
        <p:spPr>
          <a:xfrm>
            <a:off x="3592922" y="5149946"/>
            <a:ext cx="2286574" cy="255014"/>
          </a:xfrm>
          <a:prstGeom prst="rect">
            <a:avLst/>
          </a:prstGeom>
        </p:spPr>
        <p:txBody>
          <a:bodyPr/>
          <a:lstStyle>
            <a:lvl1pPr marL="0" indent="0" algn="ctr">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24" name="Picture Placeholder 2">
            <a:extLst>
              <a:ext uri="{FF2B5EF4-FFF2-40B4-BE49-F238E27FC236}">
                <a16:creationId xmlns:a16="http://schemas.microsoft.com/office/drawing/2014/main" id="{58935015-44BB-2441-90DC-C2E732893491}"/>
              </a:ext>
            </a:extLst>
          </p:cNvPr>
          <p:cNvSpPr>
            <a:spLocks noGrp="1"/>
          </p:cNvSpPr>
          <p:nvPr>
            <p:ph type="pic" sz="quarter" idx="57"/>
          </p:nvPr>
        </p:nvSpPr>
        <p:spPr>
          <a:xfrm>
            <a:off x="6466215" y="2969711"/>
            <a:ext cx="1990725" cy="1990725"/>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25" name="Text Placeholder 5">
            <a:extLst>
              <a:ext uri="{FF2B5EF4-FFF2-40B4-BE49-F238E27FC236}">
                <a16:creationId xmlns:a16="http://schemas.microsoft.com/office/drawing/2014/main" id="{84569264-AFA6-7449-8793-D1A090BFAD6D}"/>
              </a:ext>
            </a:extLst>
          </p:cNvPr>
          <p:cNvSpPr>
            <a:spLocks noGrp="1"/>
          </p:cNvSpPr>
          <p:nvPr>
            <p:ph type="body" sz="quarter" idx="58"/>
          </p:nvPr>
        </p:nvSpPr>
        <p:spPr>
          <a:xfrm>
            <a:off x="6318292" y="5434457"/>
            <a:ext cx="2286572" cy="216561"/>
          </a:xfrm>
          <a:prstGeom prst="rect">
            <a:avLst/>
          </a:prstGeom>
        </p:spPr>
        <p:txBody>
          <a:bodyPr/>
          <a:lstStyle>
            <a:lvl1pPr marL="0" indent="0" algn="ctr">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6" name="Text Placeholder 5">
            <a:extLst>
              <a:ext uri="{FF2B5EF4-FFF2-40B4-BE49-F238E27FC236}">
                <a16:creationId xmlns:a16="http://schemas.microsoft.com/office/drawing/2014/main" id="{44E39E46-F828-944F-A38B-92C4D65774CB}"/>
              </a:ext>
            </a:extLst>
          </p:cNvPr>
          <p:cNvSpPr>
            <a:spLocks noGrp="1"/>
          </p:cNvSpPr>
          <p:nvPr>
            <p:ph type="body" sz="quarter" idx="59"/>
          </p:nvPr>
        </p:nvSpPr>
        <p:spPr>
          <a:xfrm>
            <a:off x="6318290" y="5149946"/>
            <a:ext cx="2286574" cy="255014"/>
          </a:xfrm>
          <a:prstGeom prst="rect">
            <a:avLst/>
          </a:prstGeom>
        </p:spPr>
        <p:txBody>
          <a:bodyPr/>
          <a:lstStyle>
            <a:lvl1pPr marL="0" indent="0" algn="ctr">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28" name="Picture Placeholder 2">
            <a:extLst>
              <a:ext uri="{FF2B5EF4-FFF2-40B4-BE49-F238E27FC236}">
                <a16:creationId xmlns:a16="http://schemas.microsoft.com/office/drawing/2014/main" id="{674EBE3D-F452-7C4C-A318-025BC2E77EA7}"/>
              </a:ext>
            </a:extLst>
          </p:cNvPr>
          <p:cNvSpPr>
            <a:spLocks noGrp="1"/>
          </p:cNvSpPr>
          <p:nvPr>
            <p:ph type="pic" sz="quarter" idx="60"/>
          </p:nvPr>
        </p:nvSpPr>
        <p:spPr>
          <a:xfrm>
            <a:off x="9191583" y="2969711"/>
            <a:ext cx="1990725" cy="1990725"/>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29" name="Text Placeholder 5">
            <a:extLst>
              <a:ext uri="{FF2B5EF4-FFF2-40B4-BE49-F238E27FC236}">
                <a16:creationId xmlns:a16="http://schemas.microsoft.com/office/drawing/2014/main" id="{0E7FB966-B40D-0C4F-B918-B6916CDED36D}"/>
              </a:ext>
            </a:extLst>
          </p:cNvPr>
          <p:cNvSpPr>
            <a:spLocks noGrp="1"/>
          </p:cNvSpPr>
          <p:nvPr>
            <p:ph type="body" sz="quarter" idx="61"/>
          </p:nvPr>
        </p:nvSpPr>
        <p:spPr>
          <a:xfrm>
            <a:off x="9043660" y="5434457"/>
            <a:ext cx="2286572" cy="216561"/>
          </a:xfrm>
          <a:prstGeom prst="rect">
            <a:avLst/>
          </a:prstGeom>
        </p:spPr>
        <p:txBody>
          <a:bodyPr/>
          <a:lstStyle>
            <a:lvl1pPr marL="0" indent="0" algn="ctr">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30" name="Text Placeholder 5">
            <a:extLst>
              <a:ext uri="{FF2B5EF4-FFF2-40B4-BE49-F238E27FC236}">
                <a16:creationId xmlns:a16="http://schemas.microsoft.com/office/drawing/2014/main" id="{760FF931-BB22-BE41-A167-990CDAC4C913}"/>
              </a:ext>
            </a:extLst>
          </p:cNvPr>
          <p:cNvSpPr>
            <a:spLocks noGrp="1"/>
          </p:cNvSpPr>
          <p:nvPr>
            <p:ph type="body" sz="quarter" idx="62"/>
          </p:nvPr>
        </p:nvSpPr>
        <p:spPr>
          <a:xfrm>
            <a:off x="9043658" y="5149946"/>
            <a:ext cx="2286574" cy="255014"/>
          </a:xfrm>
          <a:prstGeom prst="rect">
            <a:avLst/>
          </a:prstGeom>
        </p:spPr>
        <p:txBody>
          <a:bodyPr/>
          <a:lstStyle>
            <a:lvl1pPr marL="0" indent="0" algn="ctr">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3700152577"/>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ur_Services_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0" y="990601"/>
            <a:ext cx="8276696" cy="1440872"/>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597140" y="4716067"/>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597138" y="4301201"/>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4" name="Text Placeholder 5">
            <a:extLst>
              <a:ext uri="{FF2B5EF4-FFF2-40B4-BE49-F238E27FC236}">
                <a16:creationId xmlns:a16="http://schemas.microsoft.com/office/drawing/2014/main" id="{08A9B1E5-332A-E94E-9466-3EBBF6801BEC}"/>
              </a:ext>
            </a:extLst>
          </p:cNvPr>
          <p:cNvSpPr>
            <a:spLocks noGrp="1"/>
          </p:cNvSpPr>
          <p:nvPr>
            <p:ph type="body" sz="quarter" idx="24"/>
          </p:nvPr>
        </p:nvSpPr>
        <p:spPr>
          <a:xfrm>
            <a:off x="4411182" y="4716067"/>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5" name="Text Placeholder 5">
            <a:extLst>
              <a:ext uri="{FF2B5EF4-FFF2-40B4-BE49-F238E27FC236}">
                <a16:creationId xmlns:a16="http://schemas.microsoft.com/office/drawing/2014/main" id="{98B32AD2-E380-1341-85C7-BD6861ADC272}"/>
              </a:ext>
            </a:extLst>
          </p:cNvPr>
          <p:cNvSpPr>
            <a:spLocks noGrp="1"/>
          </p:cNvSpPr>
          <p:nvPr>
            <p:ph type="body" sz="quarter" idx="25"/>
          </p:nvPr>
        </p:nvSpPr>
        <p:spPr>
          <a:xfrm>
            <a:off x="4411180" y="4301201"/>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6" name="Text Placeholder 5">
            <a:extLst>
              <a:ext uri="{FF2B5EF4-FFF2-40B4-BE49-F238E27FC236}">
                <a16:creationId xmlns:a16="http://schemas.microsoft.com/office/drawing/2014/main" id="{1BE5C736-9308-9E4F-92E8-27A4B2B4445F}"/>
              </a:ext>
            </a:extLst>
          </p:cNvPr>
          <p:cNvSpPr>
            <a:spLocks noGrp="1"/>
          </p:cNvSpPr>
          <p:nvPr>
            <p:ph type="body" sz="quarter" idx="26"/>
          </p:nvPr>
        </p:nvSpPr>
        <p:spPr>
          <a:xfrm>
            <a:off x="8225225" y="4716067"/>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7" name="Text Placeholder 5">
            <a:extLst>
              <a:ext uri="{FF2B5EF4-FFF2-40B4-BE49-F238E27FC236}">
                <a16:creationId xmlns:a16="http://schemas.microsoft.com/office/drawing/2014/main" id="{BF05E07D-47E7-C248-A0B6-1151EF6B9920}"/>
              </a:ext>
            </a:extLst>
          </p:cNvPr>
          <p:cNvSpPr>
            <a:spLocks noGrp="1"/>
          </p:cNvSpPr>
          <p:nvPr>
            <p:ph type="body" sz="quarter" idx="27"/>
          </p:nvPr>
        </p:nvSpPr>
        <p:spPr>
          <a:xfrm>
            <a:off x="8225223" y="4301201"/>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3048665073"/>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ur_Services_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599162" y="701061"/>
            <a:ext cx="8993669" cy="1440872"/>
          </a:xfrm>
          <a:prstGeom prst="rect">
            <a:avLst/>
          </a:prstGeom>
        </p:spPr>
        <p:txBody>
          <a:bodyPr/>
          <a:lstStyle>
            <a:lvl1pPr marL="0" indent="0" algn="ctr">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732222" y="4937739"/>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732220" y="4554046"/>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4" name="Text Placeholder 5">
            <a:extLst>
              <a:ext uri="{FF2B5EF4-FFF2-40B4-BE49-F238E27FC236}">
                <a16:creationId xmlns:a16="http://schemas.microsoft.com/office/drawing/2014/main" id="{08A9B1E5-332A-E94E-9466-3EBBF6801BEC}"/>
              </a:ext>
            </a:extLst>
          </p:cNvPr>
          <p:cNvSpPr>
            <a:spLocks noGrp="1"/>
          </p:cNvSpPr>
          <p:nvPr>
            <p:ph type="body" sz="quarter" idx="24"/>
          </p:nvPr>
        </p:nvSpPr>
        <p:spPr>
          <a:xfrm>
            <a:off x="4411182" y="4937739"/>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5" name="Text Placeholder 5">
            <a:extLst>
              <a:ext uri="{FF2B5EF4-FFF2-40B4-BE49-F238E27FC236}">
                <a16:creationId xmlns:a16="http://schemas.microsoft.com/office/drawing/2014/main" id="{98B32AD2-E380-1341-85C7-BD6861ADC272}"/>
              </a:ext>
            </a:extLst>
          </p:cNvPr>
          <p:cNvSpPr>
            <a:spLocks noGrp="1"/>
          </p:cNvSpPr>
          <p:nvPr>
            <p:ph type="body" sz="quarter" idx="25"/>
          </p:nvPr>
        </p:nvSpPr>
        <p:spPr>
          <a:xfrm>
            <a:off x="4411180" y="4554046"/>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6" name="Text Placeholder 5">
            <a:extLst>
              <a:ext uri="{FF2B5EF4-FFF2-40B4-BE49-F238E27FC236}">
                <a16:creationId xmlns:a16="http://schemas.microsoft.com/office/drawing/2014/main" id="{1BE5C736-9308-9E4F-92E8-27A4B2B4445F}"/>
              </a:ext>
            </a:extLst>
          </p:cNvPr>
          <p:cNvSpPr>
            <a:spLocks noGrp="1"/>
          </p:cNvSpPr>
          <p:nvPr>
            <p:ph type="body" sz="quarter" idx="26"/>
          </p:nvPr>
        </p:nvSpPr>
        <p:spPr>
          <a:xfrm>
            <a:off x="8090140" y="4937739"/>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7" name="Text Placeholder 5">
            <a:extLst>
              <a:ext uri="{FF2B5EF4-FFF2-40B4-BE49-F238E27FC236}">
                <a16:creationId xmlns:a16="http://schemas.microsoft.com/office/drawing/2014/main" id="{BF05E07D-47E7-C248-A0B6-1151EF6B9920}"/>
              </a:ext>
            </a:extLst>
          </p:cNvPr>
          <p:cNvSpPr>
            <a:spLocks noGrp="1"/>
          </p:cNvSpPr>
          <p:nvPr>
            <p:ph type="body" sz="quarter" idx="27"/>
          </p:nvPr>
        </p:nvSpPr>
        <p:spPr>
          <a:xfrm>
            <a:off x="8090138" y="4554046"/>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3" name="Picture Placeholder 2">
            <a:extLst>
              <a:ext uri="{FF2B5EF4-FFF2-40B4-BE49-F238E27FC236}">
                <a16:creationId xmlns:a16="http://schemas.microsoft.com/office/drawing/2014/main" id="{AF5D3639-BD83-7E4B-BB08-98E6FB67686C}"/>
              </a:ext>
            </a:extLst>
          </p:cNvPr>
          <p:cNvSpPr>
            <a:spLocks noGrp="1"/>
          </p:cNvSpPr>
          <p:nvPr>
            <p:ph type="pic" sz="quarter" idx="28"/>
          </p:nvPr>
        </p:nvSpPr>
        <p:spPr>
          <a:xfrm>
            <a:off x="731838" y="2941530"/>
            <a:ext cx="3370262" cy="1440872"/>
          </a:xfrm>
          <a:prstGeom prst="rect">
            <a:avLst/>
          </a:prstGeom>
          <a:solidFill>
            <a:schemeClr val="bg1">
              <a:lumMod val="85000"/>
            </a:schemeClr>
          </a:solidFill>
        </p:spPr>
        <p:txBody>
          <a:bodyPr/>
          <a:lstStyle/>
          <a:p>
            <a:endParaRPr lang="en-US"/>
          </a:p>
        </p:txBody>
      </p:sp>
      <p:sp>
        <p:nvSpPr>
          <p:cNvPr id="11" name="Picture Placeholder 2">
            <a:extLst>
              <a:ext uri="{FF2B5EF4-FFF2-40B4-BE49-F238E27FC236}">
                <a16:creationId xmlns:a16="http://schemas.microsoft.com/office/drawing/2014/main" id="{F638FB68-FA7F-5846-9887-CF6054F297A8}"/>
              </a:ext>
            </a:extLst>
          </p:cNvPr>
          <p:cNvSpPr>
            <a:spLocks noGrp="1"/>
          </p:cNvSpPr>
          <p:nvPr>
            <p:ph type="pic" sz="quarter" idx="29"/>
          </p:nvPr>
        </p:nvSpPr>
        <p:spPr>
          <a:xfrm>
            <a:off x="4410553" y="2941530"/>
            <a:ext cx="3370262" cy="1440872"/>
          </a:xfrm>
          <a:prstGeom prst="rect">
            <a:avLst/>
          </a:prstGeom>
          <a:solidFill>
            <a:schemeClr val="bg1">
              <a:lumMod val="85000"/>
            </a:schemeClr>
          </a:solidFill>
        </p:spPr>
        <p:txBody>
          <a:bodyPr/>
          <a:lstStyle/>
          <a:p>
            <a:endParaRPr lang="en-US"/>
          </a:p>
        </p:txBody>
      </p:sp>
      <p:sp>
        <p:nvSpPr>
          <p:cNvPr id="12" name="Picture Placeholder 2">
            <a:extLst>
              <a:ext uri="{FF2B5EF4-FFF2-40B4-BE49-F238E27FC236}">
                <a16:creationId xmlns:a16="http://schemas.microsoft.com/office/drawing/2014/main" id="{94B02BA9-8BC7-8942-8301-105E4EC92164}"/>
              </a:ext>
            </a:extLst>
          </p:cNvPr>
          <p:cNvSpPr>
            <a:spLocks noGrp="1"/>
          </p:cNvSpPr>
          <p:nvPr>
            <p:ph type="pic" sz="quarter" idx="30"/>
          </p:nvPr>
        </p:nvSpPr>
        <p:spPr>
          <a:xfrm>
            <a:off x="8089824" y="2941530"/>
            <a:ext cx="3370262" cy="1440872"/>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3781584048"/>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ur_Services_3">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7339580" y="1221294"/>
            <a:ext cx="3934667" cy="5028778"/>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907703" y="1588523"/>
            <a:ext cx="5352420" cy="715154"/>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907701" y="1221294"/>
            <a:ext cx="5352420"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3" name="Text Placeholder 5">
            <a:extLst>
              <a:ext uri="{FF2B5EF4-FFF2-40B4-BE49-F238E27FC236}">
                <a16:creationId xmlns:a16="http://schemas.microsoft.com/office/drawing/2014/main" id="{6146A4C0-019D-0745-A5DA-ACBA3EFCEFDD}"/>
              </a:ext>
            </a:extLst>
          </p:cNvPr>
          <p:cNvSpPr>
            <a:spLocks noGrp="1"/>
          </p:cNvSpPr>
          <p:nvPr>
            <p:ph type="body" sz="quarter" idx="28"/>
          </p:nvPr>
        </p:nvSpPr>
        <p:spPr>
          <a:xfrm>
            <a:off x="907703" y="3545344"/>
            <a:ext cx="5352420" cy="715154"/>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4" name="Text Placeholder 5">
            <a:extLst>
              <a:ext uri="{FF2B5EF4-FFF2-40B4-BE49-F238E27FC236}">
                <a16:creationId xmlns:a16="http://schemas.microsoft.com/office/drawing/2014/main" id="{787A810C-BA80-7844-BC8F-85770F2297BC}"/>
              </a:ext>
            </a:extLst>
          </p:cNvPr>
          <p:cNvSpPr>
            <a:spLocks noGrp="1"/>
          </p:cNvSpPr>
          <p:nvPr>
            <p:ph type="body" sz="quarter" idx="29"/>
          </p:nvPr>
        </p:nvSpPr>
        <p:spPr>
          <a:xfrm>
            <a:off x="907701" y="3170673"/>
            <a:ext cx="5352420"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6" name="Text Placeholder 5">
            <a:extLst>
              <a:ext uri="{FF2B5EF4-FFF2-40B4-BE49-F238E27FC236}">
                <a16:creationId xmlns:a16="http://schemas.microsoft.com/office/drawing/2014/main" id="{347961F7-1F96-D649-B1E5-99B051035F07}"/>
              </a:ext>
            </a:extLst>
          </p:cNvPr>
          <p:cNvSpPr>
            <a:spLocks noGrp="1"/>
          </p:cNvSpPr>
          <p:nvPr>
            <p:ph type="body" sz="quarter" idx="30"/>
          </p:nvPr>
        </p:nvSpPr>
        <p:spPr>
          <a:xfrm>
            <a:off x="907703" y="5502165"/>
            <a:ext cx="5352420" cy="715154"/>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7" name="Text Placeholder 5">
            <a:extLst>
              <a:ext uri="{FF2B5EF4-FFF2-40B4-BE49-F238E27FC236}">
                <a16:creationId xmlns:a16="http://schemas.microsoft.com/office/drawing/2014/main" id="{416ECAD8-CA6C-B340-910E-12F5C146466A}"/>
              </a:ext>
            </a:extLst>
          </p:cNvPr>
          <p:cNvSpPr>
            <a:spLocks noGrp="1"/>
          </p:cNvSpPr>
          <p:nvPr>
            <p:ph type="body" sz="quarter" idx="31"/>
          </p:nvPr>
        </p:nvSpPr>
        <p:spPr>
          <a:xfrm>
            <a:off x="907701" y="5120052"/>
            <a:ext cx="5352420"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2795585297"/>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Opening_01">
    <p:spTree>
      <p:nvGrpSpPr>
        <p:cNvPr id="1" name=""/>
        <p:cNvGrpSpPr/>
        <p:nvPr/>
      </p:nvGrpSpPr>
      <p:grpSpPr>
        <a:xfrm>
          <a:off x="0" y="0"/>
          <a:ext cx="0" cy="0"/>
          <a:chOff x="0" y="0"/>
          <a:chExt cx="0" cy="0"/>
        </a:xfrm>
      </p:grpSpPr>
      <p:sp>
        <p:nvSpPr>
          <p:cNvPr id="8" name="Picture Placeholder 7" hidden="1">
            <a:extLst>
              <a:ext uri="{FF2B5EF4-FFF2-40B4-BE49-F238E27FC236}">
                <a16:creationId xmlns:a16="http://schemas.microsoft.com/office/drawing/2014/main" id="{42E84673-6C7C-8141-ACF3-D2BAEDE20C58}"/>
              </a:ext>
            </a:extLst>
          </p:cNvPr>
          <p:cNvSpPr>
            <a:spLocks noGrp="1"/>
          </p:cNvSpPr>
          <p:nvPr>
            <p:ph type="pic" sz="quarter" idx="10"/>
          </p:nvPr>
        </p:nvSpPr>
        <p:spPr>
          <a:xfrm>
            <a:off x="0" y="0"/>
            <a:ext cx="12192000" cy="6858000"/>
          </a:xfrm>
          <a:prstGeom prst="rect">
            <a:avLst/>
          </a:prstGeom>
          <a:solidFill>
            <a:srgbClr val="6C0008">
              <a:alpha val="69804"/>
            </a:srgbClr>
          </a:solidFill>
        </p:spPr>
        <p:txBody>
          <a:bodyPr/>
          <a:lstStyle/>
          <a:p>
            <a:endParaRPr lang="en-US" dirty="0"/>
          </a:p>
        </p:txBody>
      </p:sp>
      <p:sp>
        <p:nvSpPr>
          <p:cNvPr id="5" name="Picture Placeholder 4" hidden="1">
            <a:extLst>
              <a:ext uri="{FF2B5EF4-FFF2-40B4-BE49-F238E27FC236}">
                <a16:creationId xmlns:a16="http://schemas.microsoft.com/office/drawing/2014/main" id="{0E2BA19A-717B-1C42-B04F-4AD584B5B92B}"/>
              </a:ext>
            </a:extLst>
          </p:cNvPr>
          <p:cNvSpPr>
            <a:spLocks noGrp="1"/>
          </p:cNvSpPr>
          <p:nvPr>
            <p:ph type="pic" sz="quarter" idx="11"/>
          </p:nvPr>
        </p:nvSpPr>
        <p:spPr>
          <a:xfrm>
            <a:off x="3748677" y="2028115"/>
            <a:ext cx="4694646" cy="1586955"/>
          </a:xfrm>
          <a:prstGeom prst="rect">
            <a:avLst/>
          </a:prstGeom>
          <a:blipFill dpi="0" rotWithShape="1">
            <a:blip r:embed="rId2" cstate="screen">
              <a:extLst>
                <a:ext uri="{28A0092B-C50C-407E-A947-70E740481C1C}">
                  <a14:useLocalDpi xmlns:a14="http://schemas.microsoft.com/office/drawing/2010/main"/>
                </a:ext>
              </a:extLst>
            </a:blip>
            <a:srcRect/>
            <a:stretch>
              <a:fillRect t="20289" b="20289"/>
            </a:stretch>
          </a:blipFill>
        </p:spPr>
        <p:txBody>
          <a:bodyPr/>
          <a:lstStyle/>
          <a:p>
            <a:endParaRPr lang="en-US" dirty="0"/>
          </a:p>
        </p:txBody>
      </p:sp>
      <p:sp>
        <p:nvSpPr>
          <p:cNvPr id="3" name="Subtitle 2" hidden="1"/>
          <p:cNvSpPr>
            <a:spLocks noGrp="1"/>
          </p:cNvSpPr>
          <p:nvPr>
            <p:ph type="subTitle" idx="1"/>
          </p:nvPr>
        </p:nvSpPr>
        <p:spPr>
          <a:xfrm>
            <a:off x="1524000" y="4002825"/>
            <a:ext cx="9144000" cy="478896"/>
          </a:xfrm>
          <a:prstGeom prst="rect">
            <a:avLst/>
          </a:prstGeom>
        </p:spPr>
        <p:txBody>
          <a:bodyPr/>
          <a:lstStyle>
            <a:lvl1pPr marL="0" indent="0" algn="ctr">
              <a:buNone/>
              <a:defRPr sz="2000" b="0" i="0">
                <a:solidFill>
                  <a:schemeClr val="bg1">
                    <a:lumMod val="85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Tree>
    <p:extLst>
      <p:ext uri="{BB962C8B-B14F-4D97-AF65-F5344CB8AC3E}">
        <p14:creationId xmlns:p14="http://schemas.microsoft.com/office/powerpoint/2010/main" val="15831584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Layout-9">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5169408" y="0"/>
            <a:ext cx="7022593" cy="6858000"/>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2321821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Opening-02">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p:spPr>
        <p:txBody>
          <a:bodyPr/>
          <a:lstStyle>
            <a:lvl1pPr>
              <a:defRPr>
                <a:latin typeface="Klinic Slab Bold" pitchFamily="50" charset="0"/>
              </a:defRPr>
            </a:lvl1pPr>
          </a:lstStyle>
          <a:p>
            <a:pPr lvl="0"/>
            <a:endParaRPr lang="en-US" noProof="0" dirty="0"/>
          </a:p>
        </p:txBody>
      </p:sp>
      <p:sp>
        <p:nvSpPr>
          <p:cNvPr id="5" name="Text Placeholder 13"/>
          <p:cNvSpPr>
            <a:spLocks noGrp="1"/>
          </p:cNvSpPr>
          <p:nvPr>
            <p:ph type="body" sz="quarter" idx="11"/>
          </p:nvPr>
        </p:nvSpPr>
        <p:spPr>
          <a:xfrm>
            <a:off x="4023304" y="2042001"/>
            <a:ext cx="4145391" cy="1292014"/>
          </a:xfrm>
          <a:prstGeom prst="rect">
            <a:avLst/>
          </a:prstGeom>
        </p:spPr>
        <p:txBody>
          <a:bodyPr/>
          <a:lstStyle>
            <a:lvl1pPr marL="0" indent="0" algn="ctr">
              <a:buNone/>
              <a:defRPr sz="5000" b="1" i="0" spc="-75">
                <a:latin typeface="Klinic Slab Bold" pitchFamily="50" charset="0"/>
                <a:ea typeface="Klinic Slab Bold" pitchFamily="50" charset="0"/>
              </a:defRPr>
            </a:lvl1pPr>
          </a:lstStyle>
          <a:p>
            <a:pPr lvl="0"/>
            <a:r>
              <a:rPr lang="en-US" dirty="0"/>
              <a:t>Click to edit Master text styles</a:t>
            </a:r>
          </a:p>
        </p:txBody>
      </p:sp>
      <p:sp>
        <p:nvSpPr>
          <p:cNvPr id="6" name="Text Placeholder 2"/>
          <p:cNvSpPr>
            <a:spLocks noGrp="1"/>
          </p:cNvSpPr>
          <p:nvPr>
            <p:ph type="body" sz="quarter" idx="12"/>
          </p:nvPr>
        </p:nvSpPr>
        <p:spPr>
          <a:xfrm>
            <a:off x="4023304" y="3429000"/>
            <a:ext cx="4145391" cy="1378215"/>
          </a:xfrm>
          <a:prstGeom prst="rect">
            <a:avLst/>
          </a:prstGeom>
        </p:spPr>
        <p:txBody>
          <a:bodyPr/>
          <a:lstStyle>
            <a:lvl1pPr marL="0" indent="0" algn="ctr">
              <a:lnSpc>
                <a:spcPct val="150000"/>
              </a:lnSpc>
              <a:buNone/>
              <a:defRPr sz="1200" b="0" i="0">
                <a:solidFill>
                  <a:schemeClr val="bg1">
                    <a:lumMod val="50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Tree>
    <p:extLst>
      <p:ext uri="{BB962C8B-B14F-4D97-AF65-F5344CB8AC3E}">
        <p14:creationId xmlns:p14="http://schemas.microsoft.com/office/powerpoint/2010/main" val="37049392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Mockup-1">
    <p:spTree>
      <p:nvGrpSpPr>
        <p:cNvPr id="1" name=""/>
        <p:cNvGrpSpPr/>
        <p:nvPr/>
      </p:nvGrpSpPr>
      <p:grpSpPr>
        <a:xfrm>
          <a:off x="0" y="0"/>
          <a:ext cx="0" cy="0"/>
          <a:chOff x="0" y="0"/>
          <a:chExt cx="0" cy="0"/>
        </a:xfrm>
      </p:grpSpPr>
      <p:pic>
        <p:nvPicPr>
          <p:cNvPr id="3" name="Picture 2" descr="A picture containing black, monitor, photo, sitting&#10;&#10;Description automatically generated">
            <a:extLst>
              <a:ext uri="{FF2B5EF4-FFF2-40B4-BE49-F238E27FC236}">
                <a16:creationId xmlns:a16="http://schemas.microsoft.com/office/drawing/2014/main" id="{D4FF9FD7-6380-B548-849F-BE6F170E0AE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9007" t="7719" r="29122" b="7369"/>
          <a:stretch/>
        </p:blipFill>
        <p:spPr>
          <a:xfrm>
            <a:off x="821442" y="761351"/>
            <a:ext cx="2630905" cy="5335298"/>
          </a:xfrm>
          <a:prstGeom prst="rect">
            <a:avLst/>
          </a:prstGeom>
        </p:spPr>
      </p:pic>
      <p:sp>
        <p:nvSpPr>
          <p:cNvPr id="10" name="Picture Placeholder 9">
            <a:extLst>
              <a:ext uri="{FF2B5EF4-FFF2-40B4-BE49-F238E27FC236}">
                <a16:creationId xmlns:a16="http://schemas.microsoft.com/office/drawing/2014/main" id="{4CEE3798-069D-8E44-8F2E-91C643E93657}"/>
              </a:ext>
            </a:extLst>
          </p:cNvPr>
          <p:cNvSpPr>
            <a:spLocks noGrp="1"/>
          </p:cNvSpPr>
          <p:nvPr>
            <p:ph type="pic" sz="quarter" idx="10"/>
          </p:nvPr>
        </p:nvSpPr>
        <p:spPr>
          <a:xfrm>
            <a:off x="957811" y="876723"/>
            <a:ext cx="2377440" cy="5086774"/>
          </a:xfrm>
          <a:custGeom>
            <a:avLst/>
            <a:gdLst>
              <a:gd name="connsiteX0" fmla="*/ 524472 w 2377440"/>
              <a:gd name="connsiteY0" fmla="*/ 3810 h 5086774"/>
              <a:gd name="connsiteX1" fmla="*/ 524471 w 2377440"/>
              <a:gd name="connsiteY1" fmla="*/ 92925 h 5086774"/>
              <a:gd name="connsiteX2" fmla="*/ 613587 w 2377440"/>
              <a:gd name="connsiteY2" fmla="*/ 182041 h 5086774"/>
              <a:gd name="connsiteX3" fmla="*/ 1721715 w 2377440"/>
              <a:gd name="connsiteY3" fmla="*/ 182041 h 5086774"/>
              <a:gd name="connsiteX4" fmla="*/ 1810831 w 2377440"/>
              <a:gd name="connsiteY4" fmla="*/ 92925 h 5086774"/>
              <a:gd name="connsiteX5" fmla="*/ 1810831 w 2377440"/>
              <a:gd name="connsiteY5" fmla="*/ 3810 h 5086774"/>
              <a:gd name="connsiteX6" fmla="*/ 240454 w 2377440"/>
              <a:gd name="connsiteY6" fmla="*/ 0 h 5086774"/>
              <a:gd name="connsiteX7" fmla="*/ 2136986 w 2377440"/>
              <a:gd name="connsiteY7" fmla="*/ 0 h 5086774"/>
              <a:gd name="connsiteX8" fmla="*/ 2377440 w 2377440"/>
              <a:gd name="connsiteY8" fmla="*/ 240454 h 5086774"/>
              <a:gd name="connsiteX9" fmla="*/ 2377440 w 2377440"/>
              <a:gd name="connsiteY9" fmla="*/ 4846320 h 5086774"/>
              <a:gd name="connsiteX10" fmla="*/ 2136986 w 2377440"/>
              <a:gd name="connsiteY10" fmla="*/ 5086774 h 5086774"/>
              <a:gd name="connsiteX11" fmla="*/ 240454 w 2377440"/>
              <a:gd name="connsiteY11" fmla="*/ 5086774 h 5086774"/>
              <a:gd name="connsiteX12" fmla="*/ 0 w 2377440"/>
              <a:gd name="connsiteY12" fmla="*/ 4846320 h 5086774"/>
              <a:gd name="connsiteX13" fmla="*/ 0 w 2377440"/>
              <a:gd name="connsiteY13" fmla="*/ 240454 h 5086774"/>
              <a:gd name="connsiteX14" fmla="*/ 240454 w 2377440"/>
              <a:gd name="connsiteY14" fmla="*/ 0 h 508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77440" h="5086774">
                <a:moveTo>
                  <a:pt x="524472" y="3810"/>
                </a:moveTo>
                <a:cubicBezTo>
                  <a:pt x="524472" y="33515"/>
                  <a:pt x="524471" y="63220"/>
                  <a:pt x="524471" y="92925"/>
                </a:cubicBezTo>
                <a:cubicBezTo>
                  <a:pt x="524471" y="142142"/>
                  <a:pt x="564370" y="182041"/>
                  <a:pt x="613587" y="182041"/>
                </a:cubicBezTo>
                <a:lnTo>
                  <a:pt x="1721715" y="182041"/>
                </a:lnTo>
                <a:cubicBezTo>
                  <a:pt x="1770932" y="182041"/>
                  <a:pt x="1810831" y="142142"/>
                  <a:pt x="1810831" y="92925"/>
                </a:cubicBezTo>
                <a:lnTo>
                  <a:pt x="1810831" y="3810"/>
                </a:lnTo>
                <a:close/>
                <a:moveTo>
                  <a:pt x="240454" y="0"/>
                </a:moveTo>
                <a:lnTo>
                  <a:pt x="2136986" y="0"/>
                </a:lnTo>
                <a:cubicBezTo>
                  <a:pt x="2269785" y="0"/>
                  <a:pt x="2377440" y="107655"/>
                  <a:pt x="2377440" y="240454"/>
                </a:cubicBezTo>
                <a:lnTo>
                  <a:pt x="2377440" y="4846320"/>
                </a:lnTo>
                <a:cubicBezTo>
                  <a:pt x="2377440" y="4979119"/>
                  <a:pt x="2269785" y="5086774"/>
                  <a:pt x="2136986" y="5086774"/>
                </a:cubicBezTo>
                <a:lnTo>
                  <a:pt x="240454" y="5086774"/>
                </a:lnTo>
                <a:cubicBezTo>
                  <a:pt x="107655" y="5086774"/>
                  <a:pt x="0" y="4979119"/>
                  <a:pt x="0" y="4846320"/>
                </a:cubicBezTo>
                <a:lnTo>
                  <a:pt x="0" y="240454"/>
                </a:lnTo>
                <a:cubicBezTo>
                  <a:pt x="0" y="107655"/>
                  <a:pt x="107655" y="0"/>
                  <a:pt x="240454" y="0"/>
                </a:cubicBezTo>
                <a:close/>
              </a:path>
            </a:pathLst>
          </a:custGeom>
          <a:pattFill prst="pct5">
            <a:fgClr>
              <a:srgbClr val="971C95"/>
            </a:fgClr>
            <a:bgClr>
              <a:schemeClr val="bg1"/>
            </a:bgClr>
          </a:pattFill>
        </p:spPr>
        <p:txBody>
          <a:bodyPr wrap="square">
            <a:noAutofit/>
          </a:bodyPr>
          <a:lstStyle>
            <a:lvl1pPr>
              <a:defRPr sz="1400"/>
            </a:lvl1pPr>
          </a:lstStyle>
          <a:p>
            <a:endParaRPr lang="en-US"/>
          </a:p>
        </p:txBody>
      </p:sp>
    </p:spTree>
    <p:extLst>
      <p:ext uri="{BB962C8B-B14F-4D97-AF65-F5344CB8AC3E}">
        <p14:creationId xmlns:p14="http://schemas.microsoft.com/office/powerpoint/2010/main" val="17655628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562100" y="-19050"/>
            <a:ext cx="9067800" cy="6048349"/>
          </a:xfrm>
          <a:prstGeom prst="rect">
            <a:avLst/>
          </a:prstGeom>
        </p:spPr>
        <p:txBody>
          <a:bodyPr lIns="91439" tIns="45719" rIns="91439" bIns="45719" anchor="t">
            <a:noAutofit/>
          </a:bodyPr>
          <a:lstStyle/>
          <a:p>
            <a:r>
              <a:rPr lang="en-US"/>
              <a:t>Click icon to add picture</a:t>
            </a:r>
            <a:endParaRPr/>
          </a:p>
        </p:txBody>
      </p:sp>
      <p:sp>
        <p:nvSpPr>
          <p:cNvPr id="21" name="Title Text"/>
          <p:cNvSpPr txBox="1">
            <a:spLocks noGrp="1"/>
          </p:cNvSpPr>
          <p:nvPr>
            <p:ph type="title"/>
          </p:nvPr>
        </p:nvSpPr>
        <p:spPr>
          <a:xfrm>
            <a:off x="317500" y="4756150"/>
            <a:ext cx="11557000" cy="1003300"/>
          </a:xfrm>
          <a:prstGeom prst="rect">
            <a:avLst/>
          </a:prstGeom>
        </p:spPr>
        <p:txBody>
          <a:bodyPr anchor="b"/>
          <a:lstStyle>
            <a:lvl1pPr>
              <a:defRPr>
                <a:latin typeface="Gilroy ExtraBold" panose="00000900000000000000" pitchFamily="50" charset="0"/>
              </a:defRPr>
            </a:lvl1pPr>
          </a:lstStyle>
          <a:p>
            <a:r>
              <a:rPr lang="en-US"/>
              <a:t>Click to edit Master title style</a:t>
            </a:r>
            <a:endParaRPr dirty="0"/>
          </a:p>
        </p:txBody>
      </p:sp>
      <p:sp>
        <p:nvSpPr>
          <p:cNvPr id="22" name="Body Level One…"/>
          <p:cNvSpPr txBox="1">
            <a:spLocks noGrp="1"/>
          </p:cNvSpPr>
          <p:nvPr>
            <p:ph type="body" sz="quarter" idx="1"/>
          </p:nvPr>
        </p:nvSpPr>
        <p:spPr>
          <a:xfrm>
            <a:off x="317500" y="5721350"/>
            <a:ext cx="11557000" cy="7937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349504517"/>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89000" y="2266950"/>
            <a:ext cx="10414000" cy="2324100"/>
          </a:xfrm>
          <a:prstGeom prst="rect">
            <a:avLst/>
          </a:prstGeom>
        </p:spPr>
        <p:txBody>
          <a:bodyPr/>
          <a:lstStyle>
            <a:lvl1pPr>
              <a:defRPr>
                <a:latin typeface="Gilroy ExtraBold" panose="00000900000000000000" pitchFamily="50" charset="0"/>
              </a:defRPr>
            </a:lvl1pPr>
          </a:lstStyle>
          <a:p>
            <a:r>
              <a:rPr lang="en-US"/>
              <a:t>Click to edit Master title style</a:t>
            </a:r>
            <a:endParaRPr dirty="0"/>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34999752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lvl1pPr>
              <a:defRPr>
                <a:latin typeface="Gilroy ExtraBold" panose="00000900000000000000" pitchFamily="50" charset="0"/>
              </a:defRPr>
            </a:lvl1pPr>
          </a:lstStyle>
          <a:p>
            <a:r>
              <a:rPr lang="en-US"/>
              <a:t>Click to edit Master title style</a:t>
            </a:r>
            <a:endParaRPr dirty="0"/>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185786131"/>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3975100" y="552450"/>
            <a:ext cx="8629651" cy="5753101"/>
          </a:xfrm>
          <a:prstGeom prst="rect">
            <a:avLst/>
          </a:prstGeom>
        </p:spPr>
        <p:txBody>
          <a:bodyPr lIns="91439" tIns="45719" rIns="91439" bIns="45719" anchor="t">
            <a:noAutofit/>
          </a:bodyPr>
          <a:lstStyle/>
          <a:p>
            <a:r>
              <a:rPr lang="en-US"/>
              <a:t>Click icon to add picture</a:t>
            </a:r>
            <a:endParaRPr/>
          </a:p>
        </p:txBody>
      </p:sp>
      <p:sp>
        <p:nvSpPr>
          <p:cNvPr id="39" name="Title Text"/>
          <p:cNvSpPr txBox="1">
            <a:spLocks noGrp="1"/>
          </p:cNvSpPr>
          <p:nvPr>
            <p:ph type="title"/>
          </p:nvPr>
        </p:nvSpPr>
        <p:spPr>
          <a:xfrm>
            <a:off x="825500" y="476250"/>
            <a:ext cx="5111750" cy="2774950"/>
          </a:xfrm>
          <a:prstGeom prst="rect">
            <a:avLst/>
          </a:prstGeom>
        </p:spPr>
        <p:txBody>
          <a:bodyPr anchor="b"/>
          <a:lstStyle>
            <a:lvl1pPr>
              <a:defRPr sz="4200">
                <a:latin typeface="Gilroy ExtraBold" panose="00000900000000000000" pitchFamily="50" charset="0"/>
              </a:defRPr>
            </a:lvl1pPr>
          </a:lstStyle>
          <a:p>
            <a:r>
              <a:rPr lang="en-US"/>
              <a:t>Click to edit Master title style</a:t>
            </a:r>
            <a:endParaRPr dirty="0"/>
          </a:p>
        </p:txBody>
      </p:sp>
      <p:sp>
        <p:nvSpPr>
          <p:cNvPr id="40" name="Body Level One…"/>
          <p:cNvSpPr txBox="1">
            <a:spLocks noGrp="1"/>
          </p:cNvSpPr>
          <p:nvPr>
            <p:ph type="body" sz="quarter" idx="1"/>
          </p:nvPr>
        </p:nvSpPr>
        <p:spPr>
          <a:xfrm>
            <a:off x="825500" y="3263900"/>
            <a:ext cx="5111750" cy="28638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1"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527667685"/>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lvl1pPr>
              <a:defRPr>
                <a:latin typeface="Gilroy ExtraBold" panose="00000900000000000000" pitchFamily="50" charset="0"/>
              </a:defRPr>
            </a:lvl1pPr>
          </a:lstStyle>
          <a:p>
            <a:r>
              <a:rPr lang="en-US"/>
              <a:t>Click to edit Master title style</a:t>
            </a:r>
            <a:endParaRPr dirty="0"/>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76616240"/>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lvl1pPr>
              <a:defRPr>
                <a:latin typeface="Gilroy ExtraBold" panose="00000900000000000000" pitchFamily="50" charset="0"/>
              </a:defRPr>
            </a:lvl1pPr>
          </a:lstStyle>
          <a:p>
            <a:r>
              <a:rPr lang="en-US"/>
              <a:t>Click to edit Master title style</a:t>
            </a:r>
            <a:endParaRPr dirty="0"/>
          </a:p>
        </p:txBody>
      </p:sp>
      <p:sp>
        <p:nvSpPr>
          <p:cNvPr id="57" name="Body Level One…"/>
          <p:cNvSpPr txBox="1">
            <a:spLocks noGrp="1"/>
          </p:cNvSpPr>
          <p:nvPr>
            <p:ph type="body" idx="1"/>
          </p:nvPr>
        </p:nvSpPr>
        <p:spPr>
          <a:prstGeom prst="rect">
            <a:avLst/>
          </a:prstGeo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785302493"/>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5480050" y="1574800"/>
            <a:ext cx="6972300" cy="4648200"/>
          </a:xfrm>
          <a:prstGeom prst="rect">
            <a:avLst/>
          </a:prstGeom>
        </p:spPr>
        <p:txBody>
          <a:bodyPr lIns="91439" tIns="45719" rIns="91439" bIns="45719" anchor="t">
            <a:noAutofit/>
          </a:bodyPr>
          <a:lstStyle/>
          <a:p>
            <a:r>
              <a:rPr lang="en-US"/>
              <a:t>Click icon to add picture</a:t>
            </a:r>
            <a:endParaRPr/>
          </a:p>
        </p:txBody>
      </p:sp>
      <p:sp>
        <p:nvSpPr>
          <p:cNvPr id="66" name="Title Text"/>
          <p:cNvSpPr txBox="1">
            <a:spLocks noGrp="1"/>
          </p:cNvSpPr>
          <p:nvPr>
            <p:ph type="title"/>
          </p:nvPr>
        </p:nvSpPr>
        <p:spPr>
          <a:prstGeom prst="rect">
            <a:avLst/>
          </a:prstGeom>
        </p:spPr>
        <p:txBody>
          <a:bodyPr/>
          <a:lstStyle>
            <a:lvl1pPr>
              <a:defRPr>
                <a:latin typeface="Gilroy ExtraBold" panose="00000900000000000000" pitchFamily="50" charset="0"/>
              </a:defRPr>
            </a:lvl1pPr>
          </a:lstStyle>
          <a:p>
            <a:r>
              <a:rPr lang="en-US"/>
              <a:t>Click to edit Master title style</a:t>
            </a:r>
            <a:endParaRPr dirty="0"/>
          </a:p>
        </p:txBody>
      </p:sp>
      <p:sp>
        <p:nvSpPr>
          <p:cNvPr id="67" name="Body Level One…"/>
          <p:cNvSpPr txBox="1">
            <a:spLocks noGrp="1"/>
          </p:cNvSpPr>
          <p:nvPr>
            <p:ph type="body" sz="half" idx="1"/>
          </p:nvPr>
        </p:nvSpPr>
        <p:spPr>
          <a:xfrm>
            <a:off x="844550" y="1574800"/>
            <a:ext cx="5111750" cy="4648200"/>
          </a:xfrm>
          <a:prstGeom prst="rect">
            <a:avLst/>
          </a:prstGeom>
        </p:spPr>
        <p:txBody>
          <a:bodyPr/>
          <a:lstStyle>
            <a:lvl1pPr marL="279400" indent="-279400">
              <a:spcBef>
                <a:spcPts val="2250"/>
              </a:spcBef>
              <a:defRPr sz="1900"/>
            </a:lvl1pPr>
            <a:lvl2pPr marL="558800" indent="-279400">
              <a:spcBef>
                <a:spcPts val="2250"/>
              </a:spcBef>
              <a:defRPr sz="1900"/>
            </a:lvl2pPr>
            <a:lvl3pPr marL="838200" indent="-279400">
              <a:spcBef>
                <a:spcPts val="2250"/>
              </a:spcBef>
              <a:defRPr sz="1900"/>
            </a:lvl3pPr>
            <a:lvl4pPr marL="1117600" indent="-279400">
              <a:spcBef>
                <a:spcPts val="2250"/>
              </a:spcBef>
              <a:defRPr sz="1900"/>
            </a:lvl4pPr>
            <a:lvl5pPr marL="1397000" indent="-279400">
              <a:spcBef>
                <a:spcPts val="2250"/>
              </a:spcBef>
              <a:defRPr sz="1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268199525"/>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844550" y="889000"/>
            <a:ext cx="10502900" cy="5080000"/>
          </a:xfrm>
          <a:prstGeom prst="rect">
            <a:avLst/>
          </a:prstGeo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128360276"/>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7840670" y="3517900"/>
            <a:ext cx="4198339" cy="2800350"/>
          </a:xfrm>
          <a:prstGeom prst="rect">
            <a:avLst/>
          </a:prstGeom>
        </p:spPr>
        <p:txBody>
          <a:bodyPr lIns="91439" tIns="45719" rIns="91439" bIns="45719" anchor="t">
            <a:noAutofit/>
          </a:bodyPr>
          <a:lstStyle/>
          <a:p>
            <a:r>
              <a:rPr lang="en-US"/>
              <a:t>Click icon to add picture</a:t>
            </a:r>
            <a:endParaRPr/>
          </a:p>
        </p:txBody>
      </p:sp>
      <p:sp>
        <p:nvSpPr>
          <p:cNvPr id="84" name="Image"/>
          <p:cNvSpPr>
            <a:spLocks noGrp="1"/>
          </p:cNvSpPr>
          <p:nvPr>
            <p:ph type="pic" sz="quarter" idx="14"/>
          </p:nvPr>
        </p:nvSpPr>
        <p:spPr>
          <a:xfrm>
            <a:off x="7645400" y="565150"/>
            <a:ext cx="4165600" cy="2777067"/>
          </a:xfrm>
          <a:prstGeom prst="rect">
            <a:avLst/>
          </a:prstGeom>
        </p:spPr>
        <p:txBody>
          <a:bodyPr lIns="91439" tIns="45719" rIns="91439" bIns="45719" anchor="t">
            <a:noAutofit/>
          </a:bodyPr>
          <a:lstStyle/>
          <a:p>
            <a:r>
              <a:rPr lang="en-US"/>
              <a:t>Click icon to add picture</a:t>
            </a:r>
            <a:endParaRPr/>
          </a:p>
        </p:txBody>
      </p:sp>
      <p:sp>
        <p:nvSpPr>
          <p:cNvPr id="85" name="Image"/>
          <p:cNvSpPr>
            <a:spLocks noGrp="1"/>
          </p:cNvSpPr>
          <p:nvPr>
            <p:ph type="pic" idx="15"/>
          </p:nvPr>
        </p:nvSpPr>
        <p:spPr>
          <a:xfrm>
            <a:off x="-152400" y="565150"/>
            <a:ext cx="8601075" cy="5734050"/>
          </a:xfrm>
          <a:prstGeom prst="rect">
            <a:avLst/>
          </a:prstGeom>
        </p:spPr>
        <p:txBody>
          <a:bodyPr lIns="91439" tIns="45719" rIns="91439" bIns="45719" anchor="t">
            <a:noAutofit/>
          </a:bodyPr>
          <a:lstStyle/>
          <a:p>
            <a:r>
              <a:rPr lang="en-US"/>
              <a:t>Click icon to add picture</a:t>
            </a:r>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871237489"/>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193800" y="4476750"/>
            <a:ext cx="9810750" cy="348813"/>
          </a:xfrm>
          <a:prstGeom prst="rect">
            <a:avLst/>
          </a:prstGeom>
        </p:spPr>
        <p:txBody>
          <a:bodyPr anchor="t">
            <a:spAutoFit/>
          </a:bodyPr>
          <a:lstStyle>
            <a:lvl1pPr marL="0" indent="0" algn="ctr">
              <a:spcBef>
                <a:spcPts val="0"/>
              </a:spcBef>
              <a:buSzTx/>
              <a:buNone/>
              <a:defRPr sz="1600" i="1"/>
            </a:lvl1pPr>
          </a:lstStyle>
          <a:p>
            <a:pPr lvl="0"/>
            <a:r>
              <a:rPr lang="en-US"/>
              <a:t>Click to edit Master text styles</a:t>
            </a:r>
          </a:p>
        </p:txBody>
      </p:sp>
      <p:sp>
        <p:nvSpPr>
          <p:cNvPr id="94" name="“Type a quote here.”"/>
          <p:cNvSpPr txBox="1">
            <a:spLocks noGrp="1"/>
          </p:cNvSpPr>
          <p:nvPr>
            <p:ph type="body" sz="quarter" idx="14"/>
          </p:nvPr>
        </p:nvSpPr>
        <p:spPr>
          <a:xfrm>
            <a:off x="1193800" y="3008888"/>
            <a:ext cx="9810750" cy="471924"/>
          </a:xfrm>
          <a:prstGeom prst="rect">
            <a:avLst/>
          </a:prstGeom>
        </p:spPr>
        <p:txBody>
          <a:bodyPr>
            <a:spAutoFit/>
          </a:bodyPr>
          <a:lstStyle>
            <a:lvl1pPr marL="0" indent="0" algn="ctr">
              <a:spcBef>
                <a:spcPts val="0"/>
              </a:spcBef>
              <a:buSzTx/>
              <a:buNone/>
              <a:defRPr sz="2400" b="1" spc="-75">
                <a:latin typeface="Klinic Slab Bold" pitchFamily="50" charset="0"/>
                <a:ea typeface="+mn-ea"/>
                <a:cs typeface="+mn-cs"/>
                <a:sym typeface="Helvetica Neue Medium"/>
              </a:defRPr>
            </a:lvl1pPr>
          </a:lstStyle>
          <a:p>
            <a:pPr lvl="0"/>
            <a:r>
              <a:rPr lang="en-US"/>
              <a:t>Click to edit Master text styles</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717599974"/>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2192000" cy="8132234"/>
          </a:xfrm>
          <a:prstGeom prst="rect">
            <a:avLst/>
          </a:prstGeom>
        </p:spPr>
        <p:txBody>
          <a:bodyPr lIns="91439" tIns="45719" rIns="91439" bIns="45719" anchor="t">
            <a:noAutofit/>
          </a:bodyPr>
          <a:lstStyle/>
          <a:p>
            <a:r>
              <a:rPr lang="en-US"/>
              <a:t>Click icon to add picture</a:t>
            </a:r>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6956382"/>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771317385"/>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eam_1">
    <p:spTree>
      <p:nvGrpSpPr>
        <p:cNvPr id="1" name=""/>
        <p:cNvGrpSpPr/>
        <p:nvPr/>
      </p:nvGrpSpPr>
      <p:grpSpPr>
        <a:xfrm>
          <a:off x="0" y="0"/>
          <a:ext cx="0" cy="0"/>
          <a:chOff x="0" y="0"/>
          <a:chExt cx="0" cy="0"/>
        </a:xfrm>
      </p:grpSpPr>
      <p:sp>
        <p:nvSpPr>
          <p:cNvPr id="27" name="Picture Placeholder 4">
            <a:extLst>
              <a:ext uri="{FF2B5EF4-FFF2-40B4-BE49-F238E27FC236}">
                <a16:creationId xmlns:a16="http://schemas.microsoft.com/office/drawing/2014/main" id="{693E367C-A9B6-0D4C-A8EE-FC6DEAD41EC5}"/>
              </a:ext>
            </a:extLst>
          </p:cNvPr>
          <p:cNvSpPr>
            <a:spLocks noGrp="1"/>
          </p:cNvSpPr>
          <p:nvPr>
            <p:ph type="pic" sz="quarter" idx="37"/>
          </p:nvPr>
        </p:nvSpPr>
        <p:spPr>
          <a:xfrm>
            <a:off x="4380644" y="1727881"/>
            <a:ext cx="2485203" cy="3444477"/>
          </a:xfrm>
          <a:prstGeom prst="rect">
            <a:avLst/>
          </a:prstGeom>
          <a:solidFill>
            <a:schemeClr val="bg1">
              <a:lumMod val="50000"/>
            </a:schemeClr>
          </a:solidFill>
        </p:spPr>
        <p:txBody>
          <a:bodyPr/>
          <a:lstStyle/>
          <a:p>
            <a:endParaRPr lang="en-US" dirty="0"/>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1" y="1727881"/>
            <a:ext cx="2745905" cy="1284426"/>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597140" y="3105848"/>
            <a:ext cx="2745905" cy="1346199"/>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3" name="Rectangle 2">
            <a:extLst>
              <a:ext uri="{FF2B5EF4-FFF2-40B4-BE49-F238E27FC236}">
                <a16:creationId xmlns:a16="http://schemas.microsoft.com/office/drawing/2014/main" id="{4566A710-BE9B-4106-A50C-C531D8511C5C}"/>
              </a:ext>
            </a:extLst>
          </p:cNvPr>
          <p:cNvSpPr/>
          <p:nvPr userDrawn="1"/>
        </p:nvSpPr>
        <p:spPr>
          <a:xfrm>
            <a:off x="5857137" y="4461705"/>
            <a:ext cx="1972836" cy="945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roy Bold" panose="00000800000000000000" pitchFamily="50" charset="0"/>
            </a:endParaRPr>
          </a:p>
        </p:txBody>
      </p:sp>
      <p:sp>
        <p:nvSpPr>
          <p:cNvPr id="41" name="Text Placeholder 5">
            <a:extLst>
              <a:ext uri="{FF2B5EF4-FFF2-40B4-BE49-F238E27FC236}">
                <a16:creationId xmlns:a16="http://schemas.microsoft.com/office/drawing/2014/main" id="{74FF90B2-B1DF-3441-92FA-BFD158D99767}"/>
              </a:ext>
            </a:extLst>
          </p:cNvPr>
          <p:cNvSpPr>
            <a:spLocks noGrp="1"/>
          </p:cNvSpPr>
          <p:nvPr>
            <p:ph type="body" sz="quarter" idx="48"/>
          </p:nvPr>
        </p:nvSpPr>
        <p:spPr>
          <a:xfrm>
            <a:off x="6089528" y="4905561"/>
            <a:ext cx="1756572" cy="246903"/>
          </a:xfrm>
          <a:prstGeom prst="rect">
            <a:avLst/>
          </a:prstGeom>
        </p:spPr>
        <p:txBody>
          <a:bodyPr/>
          <a:lstStyle>
            <a:lvl1pPr marL="0" indent="0">
              <a:lnSpc>
                <a:spcPct val="100000"/>
              </a:lnSpc>
              <a:buNone/>
              <a:defRPr sz="1200" b="0" i="0">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42" name="Text Placeholder 5">
            <a:extLst>
              <a:ext uri="{FF2B5EF4-FFF2-40B4-BE49-F238E27FC236}">
                <a16:creationId xmlns:a16="http://schemas.microsoft.com/office/drawing/2014/main" id="{6C32DBF6-A21D-D547-846E-03E26DC3A450}"/>
              </a:ext>
            </a:extLst>
          </p:cNvPr>
          <p:cNvSpPr>
            <a:spLocks noGrp="1"/>
          </p:cNvSpPr>
          <p:nvPr>
            <p:ph type="body" sz="quarter" idx="49"/>
          </p:nvPr>
        </p:nvSpPr>
        <p:spPr>
          <a:xfrm>
            <a:off x="6089525" y="4611062"/>
            <a:ext cx="1756573" cy="29074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4" name="Picture Placeholder 4">
            <a:extLst>
              <a:ext uri="{FF2B5EF4-FFF2-40B4-BE49-F238E27FC236}">
                <a16:creationId xmlns:a16="http://schemas.microsoft.com/office/drawing/2014/main" id="{8AE364F0-3E0E-4190-9F56-3E3690A7CA0C}"/>
              </a:ext>
            </a:extLst>
          </p:cNvPr>
          <p:cNvSpPr>
            <a:spLocks noGrp="1"/>
          </p:cNvSpPr>
          <p:nvPr>
            <p:ph type="pic" sz="quarter" idx="50"/>
          </p:nvPr>
        </p:nvSpPr>
        <p:spPr>
          <a:xfrm>
            <a:off x="8129403" y="1727881"/>
            <a:ext cx="2485203" cy="3444477"/>
          </a:xfrm>
          <a:prstGeom prst="rect">
            <a:avLst/>
          </a:prstGeom>
          <a:solidFill>
            <a:schemeClr val="bg1">
              <a:lumMod val="50000"/>
            </a:schemeClr>
          </a:solidFill>
        </p:spPr>
        <p:txBody>
          <a:bodyPr/>
          <a:lstStyle/>
          <a:p>
            <a:endParaRPr lang="en-US" dirty="0"/>
          </a:p>
        </p:txBody>
      </p:sp>
      <p:sp>
        <p:nvSpPr>
          <p:cNvPr id="19" name="Rectangle 18">
            <a:extLst>
              <a:ext uri="{FF2B5EF4-FFF2-40B4-BE49-F238E27FC236}">
                <a16:creationId xmlns:a16="http://schemas.microsoft.com/office/drawing/2014/main" id="{C4F7D89A-372D-4BF3-9BA1-376748F00CA9}"/>
              </a:ext>
            </a:extLst>
          </p:cNvPr>
          <p:cNvSpPr/>
          <p:nvPr userDrawn="1"/>
        </p:nvSpPr>
        <p:spPr>
          <a:xfrm>
            <a:off x="9605896" y="4461720"/>
            <a:ext cx="1972836" cy="945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roy Bold" panose="00000800000000000000" pitchFamily="50" charset="0"/>
            </a:endParaRPr>
          </a:p>
        </p:txBody>
      </p:sp>
      <p:sp>
        <p:nvSpPr>
          <p:cNvPr id="20" name="Text Placeholder 5">
            <a:extLst>
              <a:ext uri="{FF2B5EF4-FFF2-40B4-BE49-F238E27FC236}">
                <a16:creationId xmlns:a16="http://schemas.microsoft.com/office/drawing/2014/main" id="{8F67A582-7946-46A0-859D-A1FA9781E586}"/>
              </a:ext>
            </a:extLst>
          </p:cNvPr>
          <p:cNvSpPr>
            <a:spLocks noGrp="1"/>
          </p:cNvSpPr>
          <p:nvPr>
            <p:ph type="body" sz="quarter" idx="51"/>
          </p:nvPr>
        </p:nvSpPr>
        <p:spPr>
          <a:xfrm>
            <a:off x="9838287" y="4905576"/>
            <a:ext cx="1756572" cy="246903"/>
          </a:xfrm>
          <a:prstGeom prst="rect">
            <a:avLst/>
          </a:prstGeom>
        </p:spPr>
        <p:txBody>
          <a:bodyPr/>
          <a:lstStyle>
            <a:lvl1pPr marL="0" indent="0">
              <a:lnSpc>
                <a:spcPct val="100000"/>
              </a:lnSpc>
              <a:buNone/>
              <a:defRPr sz="1200" b="0" i="0">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1" name="Text Placeholder 5">
            <a:extLst>
              <a:ext uri="{FF2B5EF4-FFF2-40B4-BE49-F238E27FC236}">
                <a16:creationId xmlns:a16="http://schemas.microsoft.com/office/drawing/2014/main" id="{79964C4C-BE29-4B3F-B9B8-CB02B4E19CCC}"/>
              </a:ext>
            </a:extLst>
          </p:cNvPr>
          <p:cNvSpPr>
            <a:spLocks noGrp="1"/>
          </p:cNvSpPr>
          <p:nvPr>
            <p:ph type="body" sz="quarter" idx="52"/>
          </p:nvPr>
        </p:nvSpPr>
        <p:spPr>
          <a:xfrm>
            <a:off x="9838284" y="4611077"/>
            <a:ext cx="1756573" cy="29074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1799430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lvl1pPr>
              <a:defRPr>
                <a:latin typeface="Gilroy ExtraBold" panose="00000900000000000000" pitchFamily="50" charset="0"/>
              </a:defRPr>
            </a:lvl1pPr>
          </a:lstStyle>
          <a:p>
            <a:r>
              <a:rPr lang="en-US"/>
              <a:t>Click to edit Master title style</a:t>
            </a:r>
            <a:endParaRPr dirty="0"/>
          </a:p>
        </p:txBody>
      </p:sp>
      <p:sp>
        <p:nvSpPr>
          <p:cNvPr id="57" name="Body Level One…"/>
          <p:cNvSpPr txBox="1">
            <a:spLocks noGrp="1"/>
          </p:cNvSpPr>
          <p:nvPr>
            <p:ph type="body" idx="1"/>
          </p:nvPr>
        </p:nvSpPr>
        <p:spPr>
          <a:prstGeom prst="rect">
            <a:avLst/>
          </a:prstGeo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224189613"/>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Our_Value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118082" y="990601"/>
            <a:ext cx="4977917" cy="584200"/>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1118081" y="1667933"/>
            <a:ext cx="4977919" cy="1346199"/>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7281334" y="1151327"/>
            <a:ext cx="366776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7281332" y="736461"/>
            <a:ext cx="3667767"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9" name="Text Placeholder 5">
            <a:extLst>
              <a:ext uri="{FF2B5EF4-FFF2-40B4-BE49-F238E27FC236}">
                <a16:creationId xmlns:a16="http://schemas.microsoft.com/office/drawing/2014/main" id="{0148072E-058D-4F4B-9D2C-6DE437C3A5CA}"/>
              </a:ext>
            </a:extLst>
          </p:cNvPr>
          <p:cNvSpPr>
            <a:spLocks noGrp="1"/>
          </p:cNvSpPr>
          <p:nvPr>
            <p:ph type="body" sz="quarter" idx="24"/>
          </p:nvPr>
        </p:nvSpPr>
        <p:spPr>
          <a:xfrm>
            <a:off x="7281334" y="3098798"/>
            <a:ext cx="366776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0" name="Text Placeholder 5">
            <a:extLst>
              <a:ext uri="{FF2B5EF4-FFF2-40B4-BE49-F238E27FC236}">
                <a16:creationId xmlns:a16="http://schemas.microsoft.com/office/drawing/2014/main" id="{80992D92-3C8A-4040-96CF-04CC2B47906E}"/>
              </a:ext>
            </a:extLst>
          </p:cNvPr>
          <p:cNvSpPr>
            <a:spLocks noGrp="1"/>
          </p:cNvSpPr>
          <p:nvPr>
            <p:ph type="body" sz="quarter" idx="25"/>
          </p:nvPr>
        </p:nvSpPr>
        <p:spPr>
          <a:xfrm>
            <a:off x="7281332" y="2683932"/>
            <a:ext cx="3667767"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1" name="Text Placeholder 5">
            <a:extLst>
              <a:ext uri="{FF2B5EF4-FFF2-40B4-BE49-F238E27FC236}">
                <a16:creationId xmlns:a16="http://schemas.microsoft.com/office/drawing/2014/main" id="{8918129B-A138-9D47-ADE2-E1663E551F95}"/>
              </a:ext>
            </a:extLst>
          </p:cNvPr>
          <p:cNvSpPr>
            <a:spLocks noGrp="1"/>
          </p:cNvSpPr>
          <p:nvPr>
            <p:ph type="body" sz="quarter" idx="26"/>
          </p:nvPr>
        </p:nvSpPr>
        <p:spPr>
          <a:xfrm>
            <a:off x="7281334" y="5046269"/>
            <a:ext cx="366776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2" name="Text Placeholder 5">
            <a:extLst>
              <a:ext uri="{FF2B5EF4-FFF2-40B4-BE49-F238E27FC236}">
                <a16:creationId xmlns:a16="http://schemas.microsoft.com/office/drawing/2014/main" id="{59659B25-8E05-5645-8523-CB6254BCB1E4}"/>
              </a:ext>
            </a:extLst>
          </p:cNvPr>
          <p:cNvSpPr>
            <a:spLocks noGrp="1"/>
          </p:cNvSpPr>
          <p:nvPr>
            <p:ph type="body" sz="quarter" idx="27"/>
          </p:nvPr>
        </p:nvSpPr>
        <p:spPr>
          <a:xfrm>
            <a:off x="7281332" y="4631403"/>
            <a:ext cx="3667767"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3" name="Picture Placeholder 2">
            <a:extLst>
              <a:ext uri="{FF2B5EF4-FFF2-40B4-BE49-F238E27FC236}">
                <a16:creationId xmlns:a16="http://schemas.microsoft.com/office/drawing/2014/main" id="{045DBFF8-6EE5-A54C-9309-CE1810310CDB}"/>
              </a:ext>
            </a:extLst>
          </p:cNvPr>
          <p:cNvSpPr>
            <a:spLocks noGrp="1"/>
          </p:cNvSpPr>
          <p:nvPr>
            <p:ph type="pic" sz="quarter" idx="28"/>
          </p:nvPr>
        </p:nvSpPr>
        <p:spPr>
          <a:xfrm>
            <a:off x="0" y="3309938"/>
            <a:ext cx="6096000" cy="3548062"/>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32986577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Our_Services_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599162" y="701061"/>
            <a:ext cx="8993669" cy="1440872"/>
          </a:xfrm>
          <a:prstGeom prst="rect">
            <a:avLst/>
          </a:prstGeom>
        </p:spPr>
        <p:txBody>
          <a:bodyPr/>
          <a:lstStyle>
            <a:lvl1pPr marL="0" indent="0" algn="ctr">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732222" y="4937739"/>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732220" y="4554046"/>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4" name="Text Placeholder 5">
            <a:extLst>
              <a:ext uri="{FF2B5EF4-FFF2-40B4-BE49-F238E27FC236}">
                <a16:creationId xmlns:a16="http://schemas.microsoft.com/office/drawing/2014/main" id="{08A9B1E5-332A-E94E-9466-3EBBF6801BEC}"/>
              </a:ext>
            </a:extLst>
          </p:cNvPr>
          <p:cNvSpPr>
            <a:spLocks noGrp="1"/>
          </p:cNvSpPr>
          <p:nvPr>
            <p:ph type="body" sz="quarter" idx="24"/>
          </p:nvPr>
        </p:nvSpPr>
        <p:spPr>
          <a:xfrm>
            <a:off x="4411182" y="4937739"/>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5" name="Text Placeholder 5">
            <a:extLst>
              <a:ext uri="{FF2B5EF4-FFF2-40B4-BE49-F238E27FC236}">
                <a16:creationId xmlns:a16="http://schemas.microsoft.com/office/drawing/2014/main" id="{98B32AD2-E380-1341-85C7-BD6861ADC272}"/>
              </a:ext>
            </a:extLst>
          </p:cNvPr>
          <p:cNvSpPr>
            <a:spLocks noGrp="1"/>
          </p:cNvSpPr>
          <p:nvPr>
            <p:ph type="body" sz="quarter" idx="25"/>
          </p:nvPr>
        </p:nvSpPr>
        <p:spPr>
          <a:xfrm>
            <a:off x="4411180" y="4554046"/>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6" name="Text Placeholder 5">
            <a:extLst>
              <a:ext uri="{FF2B5EF4-FFF2-40B4-BE49-F238E27FC236}">
                <a16:creationId xmlns:a16="http://schemas.microsoft.com/office/drawing/2014/main" id="{1BE5C736-9308-9E4F-92E8-27A4B2B4445F}"/>
              </a:ext>
            </a:extLst>
          </p:cNvPr>
          <p:cNvSpPr>
            <a:spLocks noGrp="1"/>
          </p:cNvSpPr>
          <p:nvPr>
            <p:ph type="body" sz="quarter" idx="26"/>
          </p:nvPr>
        </p:nvSpPr>
        <p:spPr>
          <a:xfrm>
            <a:off x="8090140" y="4937739"/>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7" name="Text Placeholder 5">
            <a:extLst>
              <a:ext uri="{FF2B5EF4-FFF2-40B4-BE49-F238E27FC236}">
                <a16:creationId xmlns:a16="http://schemas.microsoft.com/office/drawing/2014/main" id="{BF05E07D-47E7-C248-A0B6-1151EF6B9920}"/>
              </a:ext>
            </a:extLst>
          </p:cNvPr>
          <p:cNvSpPr>
            <a:spLocks noGrp="1"/>
          </p:cNvSpPr>
          <p:nvPr>
            <p:ph type="body" sz="quarter" idx="27"/>
          </p:nvPr>
        </p:nvSpPr>
        <p:spPr>
          <a:xfrm>
            <a:off x="8090138" y="4554046"/>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3" name="Picture Placeholder 2">
            <a:extLst>
              <a:ext uri="{FF2B5EF4-FFF2-40B4-BE49-F238E27FC236}">
                <a16:creationId xmlns:a16="http://schemas.microsoft.com/office/drawing/2014/main" id="{AF5D3639-BD83-7E4B-BB08-98E6FB67686C}"/>
              </a:ext>
            </a:extLst>
          </p:cNvPr>
          <p:cNvSpPr>
            <a:spLocks noGrp="1"/>
          </p:cNvSpPr>
          <p:nvPr>
            <p:ph type="pic" sz="quarter" idx="28"/>
          </p:nvPr>
        </p:nvSpPr>
        <p:spPr>
          <a:xfrm>
            <a:off x="731838" y="2941530"/>
            <a:ext cx="3370262" cy="1440872"/>
          </a:xfrm>
          <a:prstGeom prst="rect">
            <a:avLst/>
          </a:prstGeom>
          <a:solidFill>
            <a:schemeClr val="bg1">
              <a:lumMod val="85000"/>
            </a:schemeClr>
          </a:solidFill>
        </p:spPr>
        <p:txBody>
          <a:bodyPr/>
          <a:lstStyle/>
          <a:p>
            <a:endParaRPr lang="en-US"/>
          </a:p>
        </p:txBody>
      </p:sp>
      <p:sp>
        <p:nvSpPr>
          <p:cNvPr id="11" name="Picture Placeholder 2">
            <a:extLst>
              <a:ext uri="{FF2B5EF4-FFF2-40B4-BE49-F238E27FC236}">
                <a16:creationId xmlns:a16="http://schemas.microsoft.com/office/drawing/2014/main" id="{F638FB68-FA7F-5846-9887-CF6054F297A8}"/>
              </a:ext>
            </a:extLst>
          </p:cNvPr>
          <p:cNvSpPr>
            <a:spLocks noGrp="1"/>
          </p:cNvSpPr>
          <p:nvPr>
            <p:ph type="pic" sz="quarter" idx="29"/>
          </p:nvPr>
        </p:nvSpPr>
        <p:spPr>
          <a:xfrm>
            <a:off x="4410553" y="2941530"/>
            <a:ext cx="3370262" cy="1440872"/>
          </a:xfrm>
          <a:prstGeom prst="rect">
            <a:avLst/>
          </a:prstGeom>
          <a:solidFill>
            <a:schemeClr val="bg1">
              <a:lumMod val="85000"/>
            </a:schemeClr>
          </a:solidFill>
        </p:spPr>
        <p:txBody>
          <a:bodyPr/>
          <a:lstStyle/>
          <a:p>
            <a:endParaRPr lang="en-US"/>
          </a:p>
        </p:txBody>
      </p:sp>
      <p:sp>
        <p:nvSpPr>
          <p:cNvPr id="12" name="Picture Placeholder 2">
            <a:extLst>
              <a:ext uri="{FF2B5EF4-FFF2-40B4-BE49-F238E27FC236}">
                <a16:creationId xmlns:a16="http://schemas.microsoft.com/office/drawing/2014/main" id="{94B02BA9-8BC7-8942-8301-105E4EC92164}"/>
              </a:ext>
            </a:extLst>
          </p:cNvPr>
          <p:cNvSpPr>
            <a:spLocks noGrp="1"/>
          </p:cNvSpPr>
          <p:nvPr>
            <p:ph type="pic" sz="quarter" idx="30"/>
          </p:nvPr>
        </p:nvSpPr>
        <p:spPr>
          <a:xfrm>
            <a:off x="8089824" y="2941530"/>
            <a:ext cx="3370262" cy="1440872"/>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1793264951"/>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Our_Values_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0" y="990601"/>
            <a:ext cx="5498860" cy="584200"/>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597141" y="1667933"/>
            <a:ext cx="5498860" cy="1346199"/>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1067283" y="4716067"/>
            <a:ext cx="3005186"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1067281" y="4301201"/>
            <a:ext cx="3005186"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9" name="Text Placeholder 5">
            <a:extLst>
              <a:ext uri="{FF2B5EF4-FFF2-40B4-BE49-F238E27FC236}">
                <a16:creationId xmlns:a16="http://schemas.microsoft.com/office/drawing/2014/main" id="{0148072E-058D-4F4B-9D2C-6DE437C3A5CA}"/>
              </a:ext>
            </a:extLst>
          </p:cNvPr>
          <p:cNvSpPr>
            <a:spLocks noGrp="1"/>
          </p:cNvSpPr>
          <p:nvPr>
            <p:ph type="body" sz="quarter" idx="24"/>
          </p:nvPr>
        </p:nvSpPr>
        <p:spPr>
          <a:xfrm>
            <a:off x="4813540" y="4716067"/>
            <a:ext cx="3005186"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0" name="Text Placeholder 5">
            <a:extLst>
              <a:ext uri="{FF2B5EF4-FFF2-40B4-BE49-F238E27FC236}">
                <a16:creationId xmlns:a16="http://schemas.microsoft.com/office/drawing/2014/main" id="{80992D92-3C8A-4040-96CF-04CC2B47906E}"/>
              </a:ext>
            </a:extLst>
          </p:cNvPr>
          <p:cNvSpPr>
            <a:spLocks noGrp="1"/>
          </p:cNvSpPr>
          <p:nvPr>
            <p:ph type="body" sz="quarter" idx="25"/>
          </p:nvPr>
        </p:nvSpPr>
        <p:spPr>
          <a:xfrm>
            <a:off x="4813540" y="4301201"/>
            <a:ext cx="3005186"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1" name="Text Placeholder 5">
            <a:extLst>
              <a:ext uri="{FF2B5EF4-FFF2-40B4-BE49-F238E27FC236}">
                <a16:creationId xmlns:a16="http://schemas.microsoft.com/office/drawing/2014/main" id="{8918129B-A138-9D47-ADE2-E1663E551F95}"/>
              </a:ext>
            </a:extLst>
          </p:cNvPr>
          <p:cNvSpPr>
            <a:spLocks noGrp="1"/>
          </p:cNvSpPr>
          <p:nvPr>
            <p:ph type="body" sz="quarter" idx="26"/>
          </p:nvPr>
        </p:nvSpPr>
        <p:spPr>
          <a:xfrm>
            <a:off x="8563793" y="4716067"/>
            <a:ext cx="3005184"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2" name="Text Placeholder 5">
            <a:extLst>
              <a:ext uri="{FF2B5EF4-FFF2-40B4-BE49-F238E27FC236}">
                <a16:creationId xmlns:a16="http://schemas.microsoft.com/office/drawing/2014/main" id="{59659B25-8E05-5645-8523-CB6254BCB1E4}"/>
              </a:ext>
            </a:extLst>
          </p:cNvPr>
          <p:cNvSpPr>
            <a:spLocks noGrp="1"/>
          </p:cNvSpPr>
          <p:nvPr>
            <p:ph type="body" sz="quarter" idx="27"/>
          </p:nvPr>
        </p:nvSpPr>
        <p:spPr>
          <a:xfrm>
            <a:off x="8563791" y="4301201"/>
            <a:ext cx="3005184"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6459538" y="990600"/>
            <a:ext cx="5732462" cy="2024063"/>
          </a:xfrm>
          <a:prstGeom prst="rect">
            <a:avLst/>
          </a:prstGeom>
          <a:solidFill>
            <a:schemeClr val="bg1">
              <a:lumMod val="50000"/>
            </a:schemeClr>
          </a:solidFill>
        </p:spPr>
        <p:txBody>
          <a:bodyPr/>
          <a:lstStyle/>
          <a:p>
            <a:endParaRPr lang="en-US"/>
          </a:p>
        </p:txBody>
      </p:sp>
      <p:sp>
        <p:nvSpPr>
          <p:cNvPr id="13" name="Text Placeholder 5">
            <a:extLst>
              <a:ext uri="{FF2B5EF4-FFF2-40B4-BE49-F238E27FC236}">
                <a16:creationId xmlns:a16="http://schemas.microsoft.com/office/drawing/2014/main" id="{D3F70B7B-C60C-F144-ADED-4BA7F9CC3873}"/>
              </a:ext>
            </a:extLst>
          </p:cNvPr>
          <p:cNvSpPr>
            <a:spLocks noGrp="1"/>
          </p:cNvSpPr>
          <p:nvPr>
            <p:ph type="body" sz="quarter" idx="29" hasCustomPrompt="1"/>
          </p:nvPr>
        </p:nvSpPr>
        <p:spPr>
          <a:xfrm>
            <a:off x="597140" y="4301201"/>
            <a:ext cx="448254" cy="897332"/>
          </a:xfrm>
          <a:prstGeom prst="rect">
            <a:avLst/>
          </a:prstGeom>
        </p:spPr>
        <p:txBody>
          <a:bodyPr/>
          <a:lstStyle>
            <a:lvl1pPr marL="0" indent="0" algn="r">
              <a:lnSpc>
                <a:spcPct val="100000"/>
              </a:lnSpc>
              <a:buNone/>
              <a:defRPr sz="48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1</a:t>
            </a:r>
          </a:p>
        </p:txBody>
      </p:sp>
      <p:sp>
        <p:nvSpPr>
          <p:cNvPr id="14" name="Text Placeholder 5">
            <a:extLst>
              <a:ext uri="{FF2B5EF4-FFF2-40B4-BE49-F238E27FC236}">
                <a16:creationId xmlns:a16="http://schemas.microsoft.com/office/drawing/2014/main" id="{1F2C2D1E-322C-084C-A2C2-6470C91DCFC1}"/>
              </a:ext>
            </a:extLst>
          </p:cNvPr>
          <p:cNvSpPr>
            <a:spLocks noGrp="1"/>
          </p:cNvSpPr>
          <p:nvPr>
            <p:ph type="body" sz="quarter" idx="30" hasCustomPrompt="1"/>
          </p:nvPr>
        </p:nvSpPr>
        <p:spPr>
          <a:xfrm>
            <a:off x="4324469" y="4301201"/>
            <a:ext cx="448254" cy="897332"/>
          </a:xfrm>
          <a:prstGeom prst="rect">
            <a:avLst/>
          </a:prstGeom>
        </p:spPr>
        <p:txBody>
          <a:bodyPr/>
          <a:lstStyle>
            <a:lvl1pPr marL="0" indent="0" algn="r">
              <a:lnSpc>
                <a:spcPct val="100000"/>
              </a:lnSpc>
              <a:buNone/>
              <a:defRPr sz="48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2</a:t>
            </a:r>
          </a:p>
        </p:txBody>
      </p:sp>
      <p:sp>
        <p:nvSpPr>
          <p:cNvPr id="16" name="Text Placeholder 5">
            <a:extLst>
              <a:ext uri="{FF2B5EF4-FFF2-40B4-BE49-F238E27FC236}">
                <a16:creationId xmlns:a16="http://schemas.microsoft.com/office/drawing/2014/main" id="{F58889C1-239A-A143-A26D-C7A74093253D}"/>
              </a:ext>
            </a:extLst>
          </p:cNvPr>
          <p:cNvSpPr>
            <a:spLocks noGrp="1"/>
          </p:cNvSpPr>
          <p:nvPr>
            <p:ph type="body" sz="quarter" idx="31" hasCustomPrompt="1"/>
          </p:nvPr>
        </p:nvSpPr>
        <p:spPr>
          <a:xfrm>
            <a:off x="8068732" y="4301201"/>
            <a:ext cx="448254" cy="897332"/>
          </a:xfrm>
          <a:prstGeom prst="rect">
            <a:avLst/>
          </a:prstGeom>
        </p:spPr>
        <p:txBody>
          <a:bodyPr/>
          <a:lstStyle>
            <a:lvl1pPr marL="0" indent="0" algn="r">
              <a:lnSpc>
                <a:spcPct val="100000"/>
              </a:lnSpc>
              <a:buNone/>
              <a:defRPr sz="48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3</a:t>
            </a:r>
          </a:p>
        </p:txBody>
      </p:sp>
    </p:spTree>
    <p:extLst>
      <p:ext uri="{BB962C8B-B14F-4D97-AF65-F5344CB8AC3E}">
        <p14:creationId xmlns:p14="http://schemas.microsoft.com/office/powerpoint/2010/main" val="35029699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Opening_01">
    <p:spTree>
      <p:nvGrpSpPr>
        <p:cNvPr id="1" name=""/>
        <p:cNvGrpSpPr/>
        <p:nvPr/>
      </p:nvGrpSpPr>
      <p:grpSpPr>
        <a:xfrm>
          <a:off x="0" y="0"/>
          <a:ext cx="0" cy="0"/>
          <a:chOff x="0" y="0"/>
          <a:chExt cx="0" cy="0"/>
        </a:xfrm>
      </p:grpSpPr>
      <p:sp>
        <p:nvSpPr>
          <p:cNvPr id="8" name="Picture Placeholder 7" hidden="1">
            <a:extLst>
              <a:ext uri="{FF2B5EF4-FFF2-40B4-BE49-F238E27FC236}">
                <a16:creationId xmlns:a16="http://schemas.microsoft.com/office/drawing/2014/main" id="{42E84673-6C7C-8141-ACF3-D2BAEDE20C58}"/>
              </a:ext>
            </a:extLst>
          </p:cNvPr>
          <p:cNvSpPr>
            <a:spLocks noGrp="1"/>
          </p:cNvSpPr>
          <p:nvPr>
            <p:ph type="pic" sz="quarter" idx="10"/>
          </p:nvPr>
        </p:nvSpPr>
        <p:spPr>
          <a:xfrm>
            <a:off x="0" y="0"/>
            <a:ext cx="12192000" cy="6858000"/>
          </a:xfrm>
          <a:prstGeom prst="rect">
            <a:avLst/>
          </a:prstGeom>
          <a:solidFill>
            <a:srgbClr val="6C0008">
              <a:alpha val="69804"/>
            </a:srgbClr>
          </a:solidFill>
        </p:spPr>
        <p:txBody>
          <a:bodyPr/>
          <a:lstStyle/>
          <a:p>
            <a:endParaRPr lang="en-US" dirty="0"/>
          </a:p>
        </p:txBody>
      </p:sp>
      <p:sp>
        <p:nvSpPr>
          <p:cNvPr id="5" name="Picture Placeholder 4" hidden="1">
            <a:extLst>
              <a:ext uri="{FF2B5EF4-FFF2-40B4-BE49-F238E27FC236}">
                <a16:creationId xmlns:a16="http://schemas.microsoft.com/office/drawing/2014/main" id="{0E2BA19A-717B-1C42-B04F-4AD584B5B92B}"/>
              </a:ext>
            </a:extLst>
          </p:cNvPr>
          <p:cNvSpPr>
            <a:spLocks noGrp="1"/>
          </p:cNvSpPr>
          <p:nvPr>
            <p:ph type="pic" sz="quarter" idx="11"/>
          </p:nvPr>
        </p:nvSpPr>
        <p:spPr>
          <a:xfrm>
            <a:off x="3748677" y="2028115"/>
            <a:ext cx="4694646" cy="1586955"/>
          </a:xfrm>
          <a:prstGeom prst="rect">
            <a:avLst/>
          </a:prstGeom>
          <a:blipFill dpi="0" rotWithShape="1">
            <a:blip r:embed="rId2" cstate="screen">
              <a:extLst>
                <a:ext uri="{28A0092B-C50C-407E-A947-70E740481C1C}">
                  <a14:useLocalDpi xmlns:a14="http://schemas.microsoft.com/office/drawing/2010/main"/>
                </a:ext>
              </a:extLst>
            </a:blip>
            <a:srcRect/>
            <a:stretch>
              <a:fillRect t="20289" b="20289"/>
            </a:stretch>
          </a:blipFill>
        </p:spPr>
        <p:txBody>
          <a:bodyPr/>
          <a:lstStyle/>
          <a:p>
            <a:endParaRPr lang="en-US" dirty="0"/>
          </a:p>
        </p:txBody>
      </p:sp>
      <p:sp>
        <p:nvSpPr>
          <p:cNvPr id="3" name="Subtitle 2" hidden="1"/>
          <p:cNvSpPr>
            <a:spLocks noGrp="1"/>
          </p:cNvSpPr>
          <p:nvPr>
            <p:ph type="subTitle" idx="1"/>
          </p:nvPr>
        </p:nvSpPr>
        <p:spPr>
          <a:xfrm>
            <a:off x="1524000" y="4002825"/>
            <a:ext cx="9144000" cy="478896"/>
          </a:xfrm>
          <a:prstGeom prst="rect">
            <a:avLst/>
          </a:prstGeom>
        </p:spPr>
        <p:txBody>
          <a:bodyPr/>
          <a:lstStyle>
            <a:lvl1pPr marL="0" indent="0" algn="ctr">
              <a:buNone/>
              <a:defRPr sz="2000" b="0" i="0">
                <a:solidFill>
                  <a:schemeClr val="bg1">
                    <a:lumMod val="85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Tree>
    <p:extLst>
      <p:ext uri="{BB962C8B-B14F-4D97-AF65-F5344CB8AC3E}">
        <p14:creationId xmlns:p14="http://schemas.microsoft.com/office/powerpoint/2010/main" val="4904549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Team_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419EE63-8BC3-487D-9862-FE0161819CC5}"/>
              </a:ext>
            </a:extLst>
          </p:cNvPr>
          <p:cNvSpPr>
            <a:spLocks noGrp="1"/>
          </p:cNvSpPr>
          <p:nvPr>
            <p:ph type="pic" sz="quarter" idx="15"/>
          </p:nvPr>
        </p:nvSpPr>
        <p:spPr>
          <a:xfrm>
            <a:off x="6413425" y="685800"/>
            <a:ext cx="4033723" cy="5486400"/>
          </a:xfrm>
          <a:prstGeom prst="rect">
            <a:avLst/>
          </a:prstGeom>
        </p:spPr>
        <p:txBody>
          <a:bodyPr/>
          <a:lstStyle/>
          <a:p>
            <a:endParaRPr lang="en-US"/>
          </a:p>
        </p:txBody>
      </p:sp>
      <p:sp>
        <p:nvSpPr>
          <p:cNvPr id="22" name="Rectangle 21">
            <a:extLst>
              <a:ext uri="{FF2B5EF4-FFF2-40B4-BE49-F238E27FC236}">
                <a16:creationId xmlns:a16="http://schemas.microsoft.com/office/drawing/2014/main" id="{3F5924C9-0179-4B33-8BED-6504CD766CE4}"/>
              </a:ext>
            </a:extLst>
          </p:cNvPr>
          <p:cNvSpPr/>
          <p:nvPr userDrawn="1"/>
        </p:nvSpPr>
        <p:spPr>
          <a:xfrm>
            <a:off x="10447148" y="685800"/>
            <a:ext cx="246571" cy="5486400"/>
          </a:xfrm>
          <a:prstGeom prst="rect">
            <a:avLst/>
          </a:prstGeom>
          <a:solidFill>
            <a:srgbClr val="8C2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roy Bold" panose="00000800000000000000" pitchFamily="50" charset="0"/>
            </a:endParaRP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1" y="1727881"/>
            <a:ext cx="2745905" cy="1284426"/>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21006654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Opening_0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2E84673-6C7C-8141-ACF3-D2BAEDE20C58}"/>
              </a:ext>
            </a:extLst>
          </p:cNvPr>
          <p:cNvSpPr>
            <a:spLocks noGrp="1"/>
          </p:cNvSpPr>
          <p:nvPr>
            <p:ph type="pic" sz="quarter" idx="10"/>
          </p:nvPr>
        </p:nvSpPr>
        <p:spPr>
          <a:xfrm>
            <a:off x="0" y="0"/>
            <a:ext cx="6096000" cy="6858000"/>
          </a:xfrm>
          <a:prstGeom prst="rect">
            <a:avLst/>
          </a:prstGeom>
          <a:solidFill>
            <a:schemeClr val="bg1">
              <a:lumMod val="50000"/>
            </a:schemeClr>
          </a:solidFill>
        </p:spPr>
        <p:txBody>
          <a:bodyPr/>
          <a:lstStyle/>
          <a:p>
            <a:endParaRPr lang="en-US"/>
          </a:p>
        </p:txBody>
      </p:sp>
      <p:sp>
        <p:nvSpPr>
          <p:cNvPr id="3" name="Subtitle 2"/>
          <p:cNvSpPr>
            <a:spLocks noGrp="1"/>
          </p:cNvSpPr>
          <p:nvPr>
            <p:ph type="subTitle" idx="1"/>
          </p:nvPr>
        </p:nvSpPr>
        <p:spPr>
          <a:xfrm>
            <a:off x="7431303" y="3992433"/>
            <a:ext cx="3335337" cy="797775"/>
          </a:xfrm>
          <a:prstGeom prst="rect">
            <a:avLst/>
          </a:prstGeom>
        </p:spPr>
        <p:txBody>
          <a:bodyPr/>
          <a:lstStyle>
            <a:lvl1pPr marL="0" indent="0" algn="ctr">
              <a:lnSpc>
                <a:spcPct val="100000"/>
              </a:lnSpc>
              <a:buNone/>
              <a:defRPr sz="20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5" name="Picture Placeholder 4">
            <a:extLst>
              <a:ext uri="{FF2B5EF4-FFF2-40B4-BE49-F238E27FC236}">
                <a16:creationId xmlns:a16="http://schemas.microsoft.com/office/drawing/2014/main" id="{0E2BA19A-717B-1C42-B04F-4AD584B5B92B}"/>
              </a:ext>
            </a:extLst>
          </p:cNvPr>
          <p:cNvSpPr>
            <a:spLocks noGrp="1"/>
          </p:cNvSpPr>
          <p:nvPr>
            <p:ph type="pic" sz="quarter" idx="11" hasCustomPrompt="1"/>
          </p:nvPr>
        </p:nvSpPr>
        <p:spPr>
          <a:xfrm>
            <a:off x="7431304" y="2104528"/>
            <a:ext cx="3335337" cy="1654119"/>
          </a:xfrm>
          <a:prstGeom prst="rect">
            <a:avLst/>
          </a:prstGeom>
          <a:noFill/>
        </p:spPr>
        <p:txBody>
          <a:bodyPr/>
          <a:lstStyle/>
          <a:p>
            <a:r>
              <a:rPr lang="en-US" dirty="0"/>
              <a:t>Your logo here</a:t>
            </a:r>
          </a:p>
        </p:txBody>
      </p:sp>
    </p:spTree>
    <p:extLst>
      <p:ext uri="{BB962C8B-B14F-4D97-AF65-F5344CB8AC3E}">
        <p14:creationId xmlns:p14="http://schemas.microsoft.com/office/powerpoint/2010/main" val="2974439512"/>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Opening_03">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2E84673-6C7C-8141-ACF3-D2BAEDE20C58}"/>
              </a:ext>
            </a:extLst>
          </p:cNvPr>
          <p:cNvSpPr>
            <a:spLocks noGrp="1"/>
          </p:cNvSpPr>
          <p:nvPr>
            <p:ph type="pic" sz="quarter" idx="10"/>
          </p:nvPr>
        </p:nvSpPr>
        <p:spPr>
          <a:xfrm>
            <a:off x="0" y="0"/>
            <a:ext cx="12192000" cy="4236720"/>
          </a:xfrm>
          <a:prstGeom prst="rect">
            <a:avLst/>
          </a:prstGeom>
          <a:solidFill>
            <a:schemeClr val="bg1">
              <a:lumMod val="50000"/>
            </a:schemeClr>
          </a:solidFill>
        </p:spPr>
        <p:txBody>
          <a:bodyPr/>
          <a:lstStyle/>
          <a:p>
            <a:endParaRPr lang="en-US"/>
          </a:p>
        </p:txBody>
      </p:sp>
      <p:sp>
        <p:nvSpPr>
          <p:cNvPr id="3" name="Subtitle 2"/>
          <p:cNvSpPr>
            <a:spLocks noGrp="1"/>
          </p:cNvSpPr>
          <p:nvPr>
            <p:ph type="subTitle" idx="1"/>
          </p:nvPr>
        </p:nvSpPr>
        <p:spPr>
          <a:xfrm>
            <a:off x="5783536" y="5413244"/>
            <a:ext cx="4986064" cy="382429"/>
          </a:xfrm>
          <a:prstGeom prst="rect">
            <a:avLst/>
          </a:prstGeom>
        </p:spPr>
        <p:txBody>
          <a:bodyPr/>
          <a:lstStyle>
            <a:lvl1pPr marL="0" indent="0" algn="l">
              <a:lnSpc>
                <a:spcPct val="100000"/>
              </a:lnSpc>
              <a:buNone/>
              <a:defRPr sz="20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5" name="Picture Placeholder 4">
            <a:extLst>
              <a:ext uri="{FF2B5EF4-FFF2-40B4-BE49-F238E27FC236}">
                <a16:creationId xmlns:a16="http://schemas.microsoft.com/office/drawing/2014/main" id="{0E2BA19A-717B-1C42-B04F-4AD584B5B92B}"/>
              </a:ext>
            </a:extLst>
          </p:cNvPr>
          <p:cNvSpPr>
            <a:spLocks noGrp="1"/>
          </p:cNvSpPr>
          <p:nvPr>
            <p:ph type="pic" sz="quarter" idx="11" hasCustomPrompt="1"/>
          </p:nvPr>
        </p:nvSpPr>
        <p:spPr>
          <a:xfrm>
            <a:off x="852011" y="4777400"/>
            <a:ext cx="3335337" cy="1654119"/>
          </a:xfrm>
          <a:prstGeom prst="rect">
            <a:avLst/>
          </a:prstGeom>
          <a:noFill/>
        </p:spPr>
        <p:txBody>
          <a:bodyPr/>
          <a:lstStyle/>
          <a:p>
            <a:r>
              <a:rPr lang="en-US"/>
              <a:t>Your logo here</a:t>
            </a:r>
          </a:p>
        </p:txBody>
      </p:sp>
    </p:spTree>
    <p:extLst>
      <p:ext uri="{BB962C8B-B14F-4D97-AF65-F5344CB8AC3E}">
        <p14:creationId xmlns:p14="http://schemas.microsoft.com/office/powerpoint/2010/main" val="296716970"/>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aragraph_01">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852160" y="990600"/>
            <a:ext cx="5273040" cy="3672840"/>
          </a:xfrm>
          <a:prstGeom prst="rect">
            <a:avLst/>
          </a:prstGeom>
        </p:spPr>
        <p:txBody>
          <a:bodyPr/>
          <a:lstStyle>
            <a:lvl1pPr marL="0" indent="0" algn="l">
              <a:lnSpc>
                <a:spcPct val="150000"/>
              </a:lnSpc>
              <a:buNone/>
              <a:defRPr sz="16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976074" y="990600"/>
            <a:ext cx="4561126" cy="3672840"/>
          </a:xfrm>
          <a:prstGeom prst="rect">
            <a:avLst/>
          </a:prstGeom>
        </p:spPr>
        <p:txBody>
          <a:bodyPr/>
          <a:lstStyle>
            <a:lvl1pPr marL="0" indent="0" algn="l">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3511716966"/>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Paragraph_02">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69114" y="2608738"/>
            <a:ext cx="4834733" cy="1313022"/>
          </a:xfrm>
          <a:prstGeom prst="rect">
            <a:avLst/>
          </a:prstGeom>
        </p:spPr>
        <p:txBody>
          <a:bodyPr/>
          <a:lstStyle>
            <a:lvl1pPr marL="0" indent="0" algn="l">
              <a:lnSpc>
                <a:spcPct val="150000"/>
              </a:lnSpc>
              <a:buNone/>
              <a:defRPr sz="16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169113" y="990601"/>
            <a:ext cx="6847127" cy="1437640"/>
          </a:xfrm>
          <a:prstGeom prst="rect">
            <a:avLst/>
          </a:prstGeom>
        </p:spPr>
        <p:txBody>
          <a:bodyPr/>
          <a:lstStyle>
            <a:lvl1pPr marL="0" indent="0" algn="l">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7" name="Text Placeholder 6">
            <a:extLst>
              <a:ext uri="{FF2B5EF4-FFF2-40B4-BE49-F238E27FC236}">
                <a16:creationId xmlns:a16="http://schemas.microsoft.com/office/drawing/2014/main" id="{A2748753-5A9D-2E49-9F5A-A1CDF39C2100}"/>
              </a:ext>
            </a:extLst>
          </p:cNvPr>
          <p:cNvSpPr>
            <a:spLocks noGrp="1"/>
          </p:cNvSpPr>
          <p:nvPr>
            <p:ph type="body" sz="quarter" idx="13"/>
          </p:nvPr>
        </p:nvSpPr>
        <p:spPr>
          <a:xfrm>
            <a:off x="6157278" y="2609057"/>
            <a:ext cx="4662487" cy="1312704"/>
          </a:xfrm>
          <a:prstGeom prst="rect">
            <a:avLst/>
          </a:prstGeom>
        </p:spPr>
        <p:txBody>
          <a:bodyPr/>
          <a:lstStyle>
            <a:lvl1pPr marL="0" indent="0">
              <a:lnSpc>
                <a:spcPct val="150000"/>
              </a:lnSpc>
              <a:buNone/>
              <a:defRPr sz="1600">
                <a:solidFill>
                  <a:schemeClr val="tx1">
                    <a:lumMod val="50000"/>
                    <a:lumOff val="50000"/>
                  </a:schemeClr>
                </a:solidFill>
                <a:latin typeface="Klinic Slab Book" pitchFamily="50" charset="0"/>
                <a:cs typeface="Klinic Slab Book" pitchFamily="50" charset="0"/>
              </a:defRPr>
            </a:lvl1pPr>
          </a:lstStyle>
          <a:p>
            <a:pPr lvl="0"/>
            <a:r>
              <a:rPr lang="en-US" dirty="0"/>
              <a:t>Click to edit</a:t>
            </a:r>
          </a:p>
        </p:txBody>
      </p:sp>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0" y="4338321"/>
            <a:ext cx="12192000" cy="2519680"/>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1201499274"/>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aragraph_03">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6096000" y="1830863"/>
            <a:ext cx="4834733" cy="1437640"/>
          </a:xfrm>
          <a:prstGeom prst="rect">
            <a:avLst/>
          </a:prstGeom>
        </p:spPr>
        <p:txBody>
          <a:bodyPr/>
          <a:lstStyle>
            <a:lvl1pPr marL="0" indent="0" algn="l">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7" name="Text Placeholder 6">
            <a:extLst>
              <a:ext uri="{FF2B5EF4-FFF2-40B4-BE49-F238E27FC236}">
                <a16:creationId xmlns:a16="http://schemas.microsoft.com/office/drawing/2014/main" id="{A2748753-5A9D-2E49-9F5A-A1CDF39C2100}"/>
              </a:ext>
            </a:extLst>
          </p:cNvPr>
          <p:cNvSpPr>
            <a:spLocks noGrp="1"/>
          </p:cNvSpPr>
          <p:nvPr>
            <p:ph type="body" sz="quarter" idx="13"/>
          </p:nvPr>
        </p:nvSpPr>
        <p:spPr>
          <a:xfrm>
            <a:off x="6096000" y="3428999"/>
            <a:ext cx="4834733" cy="1312704"/>
          </a:xfrm>
          <a:prstGeom prst="rect">
            <a:avLst/>
          </a:prstGeom>
        </p:spPr>
        <p:txBody>
          <a:bodyPr/>
          <a:lstStyle>
            <a:lvl1pPr marL="0" indent="0">
              <a:lnSpc>
                <a:spcPct val="150000"/>
              </a:lnSpc>
              <a:buNone/>
              <a:defRPr sz="1600">
                <a:solidFill>
                  <a:schemeClr val="tx1">
                    <a:lumMod val="50000"/>
                    <a:lumOff val="50000"/>
                  </a:schemeClr>
                </a:solidFill>
                <a:latin typeface="Klinic Slab Book" pitchFamily="50" charset="0"/>
                <a:cs typeface="Klinic Slab Book" pitchFamily="50" charset="0"/>
              </a:defRPr>
            </a:lvl1pPr>
          </a:lstStyle>
          <a:p>
            <a:pPr lvl="0"/>
            <a:r>
              <a:rPr lang="en-US" dirty="0"/>
              <a:t>Click to edit</a:t>
            </a:r>
          </a:p>
        </p:txBody>
      </p:sp>
      <p:sp>
        <p:nvSpPr>
          <p:cNvPr id="5" name="Picture Placeholder 4">
            <a:extLst>
              <a:ext uri="{FF2B5EF4-FFF2-40B4-BE49-F238E27FC236}">
                <a16:creationId xmlns:a16="http://schemas.microsoft.com/office/drawing/2014/main" id="{09A94360-3575-3F4A-8A9A-B0EAD4AF9F21}"/>
              </a:ext>
            </a:extLst>
          </p:cNvPr>
          <p:cNvSpPr>
            <a:spLocks noGrp="1"/>
          </p:cNvSpPr>
          <p:nvPr>
            <p:ph type="pic" sz="quarter" idx="14"/>
          </p:nvPr>
        </p:nvSpPr>
        <p:spPr>
          <a:xfrm>
            <a:off x="0" y="916953"/>
            <a:ext cx="5025613" cy="5025613"/>
          </a:xfrm>
          <a:prstGeom prst="diamond">
            <a:avLst/>
          </a:prstGeom>
          <a:solidFill>
            <a:schemeClr val="bg1">
              <a:lumMod val="65000"/>
            </a:schemeClr>
          </a:solidFill>
          <a:ln w="50800">
            <a:solidFill>
              <a:schemeClr val="bg1"/>
            </a:solidFill>
          </a:ln>
        </p:spPr>
        <p:txBody>
          <a:bodyPr/>
          <a:lstStyle/>
          <a:p>
            <a:endParaRPr lang="en-US"/>
          </a:p>
        </p:txBody>
      </p:sp>
    </p:spTree>
    <p:extLst>
      <p:ext uri="{BB962C8B-B14F-4D97-AF65-F5344CB8AC3E}">
        <p14:creationId xmlns:p14="http://schemas.microsoft.com/office/powerpoint/2010/main" val="3453146139"/>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5480050" y="1574800"/>
            <a:ext cx="6972300" cy="4648200"/>
          </a:xfrm>
          <a:prstGeom prst="rect">
            <a:avLst/>
          </a:prstGeom>
        </p:spPr>
        <p:txBody>
          <a:bodyPr lIns="91439" tIns="45719" rIns="91439" bIns="45719" anchor="t">
            <a:noAutofit/>
          </a:bodyPr>
          <a:lstStyle/>
          <a:p>
            <a:r>
              <a:rPr lang="en-US"/>
              <a:t>Click icon to add picture</a:t>
            </a:r>
            <a:endParaRPr/>
          </a:p>
        </p:txBody>
      </p:sp>
      <p:sp>
        <p:nvSpPr>
          <p:cNvPr id="66" name="Title Text"/>
          <p:cNvSpPr txBox="1">
            <a:spLocks noGrp="1"/>
          </p:cNvSpPr>
          <p:nvPr>
            <p:ph type="title"/>
          </p:nvPr>
        </p:nvSpPr>
        <p:spPr>
          <a:prstGeom prst="rect">
            <a:avLst/>
          </a:prstGeom>
        </p:spPr>
        <p:txBody>
          <a:bodyPr/>
          <a:lstStyle>
            <a:lvl1pPr>
              <a:defRPr>
                <a:latin typeface="Gilroy ExtraBold" panose="00000900000000000000" pitchFamily="50" charset="0"/>
              </a:defRPr>
            </a:lvl1pPr>
          </a:lstStyle>
          <a:p>
            <a:r>
              <a:rPr lang="en-US"/>
              <a:t>Click to edit Master title style</a:t>
            </a:r>
            <a:endParaRPr dirty="0"/>
          </a:p>
        </p:txBody>
      </p:sp>
      <p:sp>
        <p:nvSpPr>
          <p:cNvPr id="67" name="Body Level One…"/>
          <p:cNvSpPr txBox="1">
            <a:spLocks noGrp="1"/>
          </p:cNvSpPr>
          <p:nvPr>
            <p:ph type="body" sz="half" idx="1"/>
          </p:nvPr>
        </p:nvSpPr>
        <p:spPr>
          <a:xfrm>
            <a:off x="844550" y="1574800"/>
            <a:ext cx="5111750" cy="4648200"/>
          </a:xfrm>
          <a:prstGeom prst="rect">
            <a:avLst/>
          </a:prstGeom>
        </p:spPr>
        <p:txBody>
          <a:bodyPr/>
          <a:lstStyle>
            <a:lvl1pPr marL="279400" indent="-279400">
              <a:spcBef>
                <a:spcPts val="2250"/>
              </a:spcBef>
              <a:defRPr sz="1900"/>
            </a:lvl1pPr>
            <a:lvl2pPr marL="558800" indent="-279400">
              <a:spcBef>
                <a:spcPts val="2250"/>
              </a:spcBef>
              <a:defRPr sz="1900"/>
            </a:lvl2pPr>
            <a:lvl3pPr marL="838200" indent="-279400">
              <a:spcBef>
                <a:spcPts val="2250"/>
              </a:spcBef>
              <a:defRPr sz="1900"/>
            </a:lvl3pPr>
            <a:lvl4pPr marL="1117600" indent="-279400">
              <a:spcBef>
                <a:spcPts val="2250"/>
              </a:spcBef>
              <a:defRPr sz="1900"/>
            </a:lvl4pPr>
            <a:lvl5pPr marL="1397000" indent="-279400">
              <a:spcBef>
                <a:spcPts val="2250"/>
              </a:spcBef>
              <a:defRPr sz="1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136745300"/>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aragraph_04">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367624" y="312309"/>
            <a:ext cx="6847127" cy="1216551"/>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2019631" y="1971923"/>
            <a:ext cx="10172369" cy="4886078"/>
          </a:xfrm>
          <a:prstGeom prst="rect">
            <a:avLst/>
          </a:prstGeom>
          <a:solidFill>
            <a:schemeClr val="bg1">
              <a:lumMod val="50000"/>
            </a:schemeClr>
          </a:solidFill>
        </p:spPr>
        <p:txBody>
          <a:bodyPr/>
          <a:lstStyle/>
          <a:p>
            <a:endParaRPr lang="en-US"/>
          </a:p>
        </p:txBody>
      </p:sp>
      <p:sp>
        <p:nvSpPr>
          <p:cNvPr id="3" name="Subtitle 2"/>
          <p:cNvSpPr>
            <a:spLocks noGrp="1"/>
          </p:cNvSpPr>
          <p:nvPr>
            <p:ph type="subTitle" idx="1"/>
          </p:nvPr>
        </p:nvSpPr>
        <p:spPr>
          <a:xfrm>
            <a:off x="7379999" y="5232669"/>
            <a:ext cx="4101684" cy="1313022"/>
          </a:xfrm>
          <a:prstGeom prst="rect">
            <a:avLst/>
          </a:prstGeom>
        </p:spPr>
        <p:txBody>
          <a:bodyPr/>
          <a:lstStyle>
            <a:lvl1pPr marL="0" indent="0" algn="l">
              <a:lnSpc>
                <a:spcPct val="150000"/>
              </a:lnSpc>
              <a:buNone/>
              <a:defRPr sz="1400" b="0" i="0">
                <a:solidFill>
                  <a:schemeClr val="tx1">
                    <a:lumMod val="75000"/>
                    <a:lumOff val="25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Tree>
    <p:extLst>
      <p:ext uri="{BB962C8B-B14F-4D97-AF65-F5344CB8AC3E}">
        <p14:creationId xmlns:p14="http://schemas.microsoft.com/office/powerpoint/2010/main" val="749076354"/>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aragraph_05">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8444285" y="312309"/>
            <a:ext cx="3037399" cy="1347304"/>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0" y="1399430"/>
            <a:ext cx="8214751" cy="5458571"/>
          </a:xfrm>
          <a:prstGeom prst="rect">
            <a:avLst/>
          </a:prstGeom>
          <a:solidFill>
            <a:schemeClr val="bg1">
              <a:lumMod val="50000"/>
            </a:schemeClr>
          </a:solidFill>
        </p:spPr>
        <p:txBody>
          <a:bodyPr/>
          <a:lstStyle/>
          <a:p>
            <a:endParaRPr lang="en-US"/>
          </a:p>
        </p:txBody>
      </p:sp>
      <p:sp>
        <p:nvSpPr>
          <p:cNvPr id="3" name="Subtitle 2"/>
          <p:cNvSpPr>
            <a:spLocks noGrp="1"/>
          </p:cNvSpPr>
          <p:nvPr>
            <p:ph type="subTitle" idx="1"/>
          </p:nvPr>
        </p:nvSpPr>
        <p:spPr>
          <a:xfrm>
            <a:off x="6096000" y="3888188"/>
            <a:ext cx="5385683" cy="2657503"/>
          </a:xfrm>
          <a:prstGeom prst="rect">
            <a:avLst/>
          </a:prstGeom>
        </p:spPr>
        <p:txBody>
          <a:bodyPr/>
          <a:lstStyle>
            <a:lvl1pPr marL="0" indent="0" algn="l">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Tree>
    <p:extLst>
      <p:ext uri="{BB962C8B-B14F-4D97-AF65-F5344CB8AC3E}">
        <p14:creationId xmlns:p14="http://schemas.microsoft.com/office/powerpoint/2010/main" val="2273854106"/>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aragraph_06">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995516" y="370696"/>
            <a:ext cx="10200967" cy="1310619"/>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3" name="Picture Placeholder 12">
            <a:extLst>
              <a:ext uri="{FF2B5EF4-FFF2-40B4-BE49-F238E27FC236}">
                <a16:creationId xmlns:a16="http://schemas.microsoft.com/office/drawing/2014/main" id="{3382704D-99F1-584D-A5CE-6881DACCC173}"/>
              </a:ext>
            </a:extLst>
          </p:cNvPr>
          <p:cNvSpPr>
            <a:spLocks noGrp="1"/>
          </p:cNvSpPr>
          <p:nvPr>
            <p:ph type="pic" sz="quarter" idx="14"/>
          </p:nvPr>
        </p:nvSpPr>
        <p:spPr>
          <a:xfrm>
            <a:off x="0" y="4572000"/>
            <a:ext cx="12192000" cy="2286001"/>
          </a:xfrm>
          <a:custGeom>
            <a:avLst/>
            <a:gdLst>
              <a:gd name="connsiteX0" fmla="*/ 0 w 12192000"/>
              <a:gd name="connsiteY0" fmla="*/ 2115364 h 2286001"/>
              <a:gd name="connsiteX1" fmla="*/ 12192000 w 12192000"/>
              <a:gd name="connsiteY1" fmla="*/ 2115364 h 2286001"/>
              <a:gd name="connsiteX2" fmla="*/ 12192000 w 12192000"/>
              <a:gd name="connsiteY2" fmla="*/ 2286001 h 2286001"/>
              <a:gd name="connsiteX3" fmla="*/ 0 w 12192000"/>
              <a:gd name="connsiteY3" fmla="*/ 2286001 h 2286001"/>
              <a:gd name="connsiteX4" fmla="*/ 0 w 12192000"/>
              <a:gd name="connsiteY4" fmla="*/ 1935790 h 2286001"/>
              <a:gd name="connsiteX5" fmla="*/ 12192000 w 12192000"/>
              <a:gd name="connsiteY5" fmla="*/ 1935790 h 2286001"/>
              <a:gd name="connsiteX6" fmla="*/ 12192000 w 12192000"/>
              <a:gd name="connsiteY6" fmla="*/ 1973691 h 2286001"/>
              <a:gd name="connsiteX7" fmla="*/ 0 w 12192000"/>
              <a:gd name="connsiteY7" fmla="*/ 1973691 h 2286001"/>
              <a:gd name="connsiteX8" fmla="*/ 0 w 12192000"/>
              <a:gd name="connsiteY8" fmla="*/ 0 h 2286001"/>
              <a:gd name="connsiteX9" fmla="*/ 12192000 w 12192000"/>
              <a:gd name="connsiteY9" fmla="*/ 0 h 2286001"/>
              <a:gd name="connsiteX10" fmla="*/ 12192000 w 12192000"/>
              <a:gd name="connsiteY10" fmla="*/ 1890071 h 2286001"/>
              <a:gd name="connsiteX11" fmla="*/ 0 w 12192000"/>
              <a:gd name="connsiteY11" fmla="*/ 1890071 h 228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2286001">
                <a:moveTo>
                  <a:pt x="0" y="2115364"/>
                </a:moveTo>
                <a:lnTo>
                  <a:pt x="12192000" y="2115364"/>
                </a:lnTo>
                <a:lnTo>
                  <a:pt x="12192000" y="2286001"/>
                </a:lnTo>
                <a:lnTo>
                  <a:pt x="0" y="2286001"/>
                </a:lnTo>
                <a:close/>
                <a:moveTo>
                  <a:pt x="0" y="1935790"/>
                </a:moveTo>
                <a:lnTo>
                  <a:pt x="12192000" y="1935790"/>
                </a:lnTo>
                <a:lnTo>
                  <a:pt x="12192000" y="1973691"/>
                </a:lnTo>
                <a:lnTo>
                  <a:pt x="0" y="1973691"/>
                </a:lnTo>
                <a:close/>
                <a:moveTo>
                  <a:pt x="0" y="0"/>
                </a:moveTo>
                <a:lnTo>
                  <a:pt x="12192000" y="0"/>
                </a:lnTo>
                <a:lnTo>
                  <a:pt x="12192000" y="1890071"/>
                </a:lnTo>
                <a:lnTo>
                  <a:pt x="0" y="1890071"/>
                </a:lnTo>
                <a:close/>
              </a:path>
            </a:pathLst>
          </a:custGeom>
          <a:solidFill>
            <a:schemeClr val="bg1">
              <a:lumMod val="50000"/>
            </a:schemeClr>
          </a:solidFill>
        </p:spPr>
        <p:txBody>
          <a:bodyPr wrap="square">
            <a:noAutofit/>
          </a:bodyPr>
          <a:lstStyle/>
          <a:p>
            <a:endParaRPr lang="en-US"/>
          </a:p>
        </p:txBody>
      </p:sp>
      <p:sp>
        <p:nvSpPr>
          <p:cNvPr id="3" name="Subtitle 2"/>
          <p:cNvSpPr>
            <a:spLocks noGrp="1"/>
          </p:cNvSpPr>
          <p:nvPr>
            <p:ph type="subTitle" idx="1"/>
          </p:nvPr>
        </p:nvSpPr>
        <p:spPr>
          <a:xfrm>
            <a:off x="1007809" y="1847926"/>
            <a:ext cx="4736688" cy="2364523"/>
          </a:xfrm>
          <a:prstGeom prst="rect">
            <a:avLst/>
          </a:prstGeom>
        </p:spPr>
        <p:txBody>
          <a:bodyPr/>
          <a:lstStyle>
            <a:lvl1pPr marL="0" indent="0" algn="l">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
        <p:nvSpPr>
          <p:cNvPr id="16" name="Text Placeholder 14">
            <a:extLst>
              <a:ext uri="{FF2B5EF4-FFF2-40B4-BE49-F238E27FC236}">
                <a16:creationId xmlns:a16="http://schemas.microsoft.com/office/drawing/2014/main" id="{0C48034D-B076-164A-9AED-AF57C078D4A7}"/>
              </a:ext>
            </a:extLst>
          </p:cNvPr>
          <p:cNvSpPr>
            <a:spLocks noGrp="1"/>
          </p:cNvSpPr>
          <p:nvPr>
            <p:ph type="body" sz="quarter" idx="16"/>
          </p:nvPr>
        </p:nvSpPr>
        <p:spPr>
          <a:xfrm>
            <a:off x="6447501" y="1847926"/>
            <a:ext cx="4736688" cy="2382837"/>
          </a:xfrm>
          <a:prstGeom prst="rect">
            <a:avLst/>
          </a:prstGeom>
        </p:spPr>
        <p:txBody>
          <a:bodyPr/>
          <a:lstStyle>
            <a:lvl1pPr marL="0" indent="0">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a:lnSpc>
                <a:spcPct val="150000"/>
              </a:lnSpc>
              <a:defRPr sz="1400" b="0" i="0">
                <a:latin typeface="Open Sans" panose="020B0606030504020204" pitchFamily="34" charset="0"/>
                <a:ea typeface="Open Sans" panose="020B0606030504020204" pitchFamily="34" charset="0"/>
                <a:cs typeface="Open Sans" panose="020B0606030504020204" pitchFamily="34" charset="0"/>
              </a:defRPr>
            </a:lvl2pPr>
            <a:lvl3pPr>
              <a:lnSpc>
                <a:spcPct val="150000"/>
              </a:lnSpc>
              <a:defRPr sz="1400" b="0" i="0">
                <a:latin typeface="Open Sans" panose="020B0606030504020204" pitchFamily="34" charset="0"/>
                <a:ea typeface="Open Sans" panose="020B0606030504020204" pitchFamily="34" charset="0"/>
                <a:cs typeface="Open Sans" panose="020B0606030504020204" pitchFamily="34" charset="0"/>
              </a:defRPr>
            </a:lvl3pPr>
            <a:lvl4pPr>
              <a:lnSpc>
                <a:spcPct val="150000"/>
              </a:lnSpc>
              <a:defRPr sz="1400" b="0" i="0">
                <a:latin typeface="Open Sans" panose="020B0606030504020204" pitchFamily="34" charset="0"/>
                <a:ea typeface="Open Sans" panose="020B0606030504020204" pitchFamily="34" charset="0"/>
                <a:cs typeface="Open Sans" panose="020B0606030504020204" pitchFamily="34" charset="0"/>
              </a:defRPr>
            </a:lvl4pPr>
            <a:lvl5pPr>
              <a:lnSpc>
                <a:spcPct val="150000"/>
              </a:lnSpc>
              <a:defRPr sz="1400"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a:t>
            </a:r>
          </a:p>
        </p:txBody>
      </p:sp>
    </p:spTree>
    <p:extLst>
      <p:ext uri="{BB962C8B-B14F-4D97-AF65-F5344CB8AC3E}">
        <p14:creationId xmlns:p14="http://schemas.microsoft.com/office/powerpoint/2010/main" val="1709405880"/>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aragraph_08">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4690533" y="1"/>
            <a:ext cx="2946400" cy="5731932"/>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864080" y="5995117"/>
            <a:ext cx="10488710" cy="540707"/>
          </a:xfrm>
          <a:prstGeom prst="rect">
            <a:avLst/>
          </a:prstGeom>
        </p:spPr>
        <p:txBody>
          <a:bodyPr/>
          <a:lstStyle>
            <a:lvl1pPr marL="0" indent="0" algn="ctr">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864080" y="670845"/>
            <a:ext cx="3360787" cy="4390244"/>
          </a:xfrm>
          <a:prstGeom prst="rect">
            <a:avLst/>
          </a:prstGeom>
        </p:spPr>
        <p:txBody>
          <a:bodyPr/>
          <a:lstStyle>
            <a:lvl1pPr marL="0" indent="0" algn="l">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
        <p:nvSpPr>
          <p:cNvPr id="8" name="Text Placeholder 7">
            <a:extLst>
              <a:ext uri="{FF2B5EF4-FFF2-40B4-BE49-F238E27FC236}">
                <a16:creationId xmlns:a16="http://schemas.microsoft.com/office/drawing/2014/main" id="{120AD5BA-56A1-FA44-B6CD-10292EF005B0}"/>
              </a:ext>
            </a:extLst>
          </p:cNvPr>
          <p:cNvSpPr>
            <a:spLocks noGrp="1"/>
          </p:cNvSpPr>
          <p:nvPr>
            <p:ph type="body" sz="quarter" idx="15"/>
          </p:nvPr>
        </p:nvSpPr>
        <p:spPr>
          <a:xfrm>
            <a:off x="7992002" y="681819"/>
            <a:ext cx="3360788" cy="4390244"/>
          </a:xfrm>
          <a:prstGeom prst="rect">
            <a:avLst/>
          </a:prstGeom>
        </p:spPr>
        <p:txBody>
          <a:bodyPr/>
          <a:lstStyle>
            <a:lvl1pPr marL="0" indent="0">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2620102860"/>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Journey_0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2532014" y="592529"/>
            <a:ext cx="7127971" cy="542004"/>
          </a:xfrm>
          <a:prstGeom prst="rect">
            <a:avLst/>
          </a:prstGeom>
        </p:spPr>
        <p:txBody>
          <a:bodyPr/>
          <a:lstStyle>
            <a:lvl1pPr marL="0" indent="0" algn="ctr">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6" name="Text Placeholder 5">
            <a:extLst>
              <a:ext uri="{FF2B5EF4-FFF2-40B4-BE49-F238E27FC236}">
                <a16:creationId xmlns:a16="http://schemas.microsoft.com/office/drawing/2014/main" id="{06A4A83F-D177-F94F-9762-B99A1339B9AD}"/>
              </a:ext>
            </a:extLst>
          </p:cNvPr>
          <p:cNvSpPr>
            <a:spLocks noGrp="1"/>
          </p:cNvSpPr>
          <p:nvPr>
            <p:ph type="body" sz="quarter" idx="13"/>
          </p:nvPr>
        </p:nvSpPr>
        <p:spPr>
          <a:xfrm>
            <a:off x="2532015" y="2053171"/>
            <a:ext cx="3129360"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2532015" y="2468037"/>
            <a:ext cx="3129360"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4" name="Text Placeholder 5">
            <a:extLst>
              <a:ext uri="{FF2B5EF4-FFF2-40B4-BE49-F238E27FC236}">
                <a16:creationId xmlns:a16="http://schemas.microsoft.com/office/drawing/2014/main" id="{08ECCFA4-4AAF-FF46-8784-3EFAE36742C9}"/>
              </a:ext>
            </a:extLst>
          </p:cNvPr>
          <p:cNvSpPr>
            <a:spLocks noGrp="1"/>
          </p:cNvSpPr>
          <p:nvPr>
            <p:ph type="body" sz="quarter" idx="17"/>
          </p:nvPr>
        </p:nvSpPr>
        <p:spPr>
          <a:xfrm>
            <a:off x="6551500" y="4453467"/>
            <a:ext cx="3108485"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6551500" y="4868333"/>
            <a:ext cx="310848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9" name="Text Placeholder 5">
            <a:extLst>
              <a:ext uri="{FF2B5EF4-FFF2-40B4-BE49-F238E27FC236}">
                <a16:creationId xmlns:a16="http://schemas.microsoft.com/office/drawing/2014/main" id="{D7EDA688-53B0-7949-84FA-B4CB5EA4F641}"/>
              </a:ext>
            </a:extLst>
          </p:cNvPr>
          <p:cNvSpPr>
            <a:spLocks noGrp="1"/>
          </p:cNvSpPr>
          <p:nvPr>
            <p:ph type="body" sz="quarter" idx="21"/>
          </p:nvPr>
        </p:nvSpPr>
        <p:spPr>
          <a:xfrm>
            <a:off x="2532015" y="1706039"/>
            <a:ext cx="3129360"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6551498" y="4106335"/>
            <a:ext cx="3108487"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718101022"/>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Our_Values_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0" y="0"/>
            <a:ext cx="12192000" cy="6858000"/>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845153" y="1371600"/>
            <a:ext cx="10501694" cy="957944"/>
          </a:xfrm>
          <a:prstGeom prst="rect">
            <a:avLst/>
          </a:prstGeom>
        </p:spPr>
        <p:txBody>
          <a:bodyPr/>
          <a:lstStyle>
            <a:lvl1pPr marL="0" indent="0" algn="ctr">
              <a:lnSpc>
                <a:spcPct val="100000"/>
              </a:lnSpc>
              <a:buNone/>
              <a:defRPr sz="72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6" name="Text Placeholder 5">
            <a:extLst>
              <a:ext uri="{FF2B5EF4-FFF2-40B4-BE49-F238E27FC236}">
                <a16:creationId xmlns:a16="http://schemas.microsoft.com/office/drawing/2014/main" id="{AACC5E69-2B0F-BB4F-9C3F-4579A2D1D0BF}"/>
              </a:ext>
            </a:extLst>
          </p:cNvPr>
          <p:cNvSpPr>
            <a:spLocks noGrp="1"/>
          </p:cNvSpPr>
          <p:nvPr>
            <p:ph type="body" sz="quarter" idx="23"/>
          </p:nvPr>
        </p:nvSpPr>
        <p:spPr>
          <a:xfrm>
            <a:off x="845153" y="3909182"/>
            <a:ext cx="3005186"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7" name="Text Placeholder 5">
            <a:extLst>
              <a:ext uri="{FF2B5EF4-FFF2-40B4-BE49-F238E27FC236}">
                <a16:creationId xmlns:a16="http://schemas.microsoft.com/office/drawing/2014/main" id="{D9977805-FEC8-B745-9D4F-B88465724378}"/>
              </a:ext>
            </a:extLst>
          </p:cNvPr>
          <p:cNvSpPr>
            <a:spLocks noGrp="1"/>
          </p:cNvSpPr>
          <p:nvPr>
            <p:ph type="body" sz="quarter" idx="25"/>
          </p:nvPr>
        </p:nvSpPr>
        <p:spPr>
          <a:xfrm>
            <a:off x="4591412" y="3909182"/>
            <a:ext cx="3005186"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3142A099-07BB-654F-9E18-63C5DA7D801C}"/>
              </a:ext>
            </a:extLst>
          </p:cNvPr>
          <p:cNvSpPr>
            <a:spLocks noGrp="1"/>
          </p:cNvSpPr>
          <p:nvPr>
            <p:ph type="body" sz="quarter" idx="27"/>
          </p:nvPr>
        </p:nvSpPr>
        <p:spPr>
          <a:xfrm>
            <a:off x="8341663" y="3909182"/>
            <a:ext cx="3005184"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9" name="Text Placeholder 5">
            <a:extLst>
              <a:ext uri="{FF2B5EF4-FFF2-40B4-BE49-F238E27FC236}">
                <a16:creationId xmlns:a16="http://schemas.microsoft.com/office/drawing/2014/main" id="{2892348E-44EB-734C-BEB9-F0EBDFB115D3}"/>
              </a:ext>
            </a:extLst>
          </p:cNvPr>
          <p:cNvSpPr>
            <a:spLocks noGrp="1"/>
          </p:cNvSpPr>
          <p:nvPr>
            <p:ph type="body" sz="quarter" idx="29"/>
          </p:nvPr>
        </p:nvSpPr>
        <p:spPr>
          <a:xfrm>
            <a:off x="845153" y="4932439"/>
            <a:ext cx="3005186"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10" name="Text Placeholder 5">
            <a:extLst>
              <a:ext uri="{FF2B5EF4-FFF2-40B4-BE49-F238E27FC236}">
                <a16:creationId xmlns:a16="http://schemas.microsoft.com/office/drawing/2014/main" id="{4E9215AF-39EB-3A4D-941F-743C0162EFDB}"/>
              </a:ext>
            </a:extLst>
          </p:cNvPr>
          <p:cNvSpPr>
            <a:spLocks noGrp="1"/>
          </p:cNvSpPr>
          <p:nvPr>
            <p:ph type="body" sz="quarter" idx="30"/>
          </p:nvPr>
        </p:nvSpPr>
        <p:spPr>
          <a:xfrm>
            <a:off x="4591412" y="4932439"/>
            <a:ext cx="3005186"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11" name="Text Placeholder 5">
            <a:extLst>
              <a:ext uri="{FF2B5EF4-FFF2-40B4-BE49-F238E27FC236}">
                <a16:creationId xmlns:a16="http://schemas.microsoft.com/office/drawing/2014/main" id="{ABF16C32-5E81-5447-85CB-BD4F9DF8E8BF}"/>
              </a:ext>
            </a:extLst>
          </p:cNvPr>
          <p:cNvSpPr>
            <a:spLocks noGrp="1"/>
          </p:cNvSpPr>
          <p:nvPr>
            <p:ph type="body" sz="quarter" idx="31"/>
          </p:nvPr>
        </p:nvSpPr>
        <p:spPr>
          <a:xfrm>
            <a:off x="8341663" y="4932439"/>
            <a:ext cx="3005184"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205799658"/>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am_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3994237" y="0"/>
            <a:ext cx="2179791" cy="3021178"/>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1" y="2191513"/>
            <a:ext cx="2745905" cy="1284426"/>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597140" y="3569480"/>
            <a:ext cx="2745905" cy="1346199"/>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5609500" y="2499528"/>
            <a:ext cx="1997652" cy="216561"/>
          </a:xfrm>
          <a:prstGeom prst="rect">
            <a:avLst/>
          </a:prstGeom>
        </p:spPr>
        <p:txBody>
          <a:bodyPr/>
          <a:lstStyle>
            <a:lvl1pPr marL="0" indent="0">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5609498" y="2215017"/>
            <a:ext cx="1997654" cy="25501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23" name="Picture Placeholder 4">
            <a:extLst>
              <a:ext uri="{FF2B5EF4-FFF2-40B4-BE49-F238E27FC236}">
                <a16:creationId xmlns:a16="http://schemas.microsoft.com/office/drawing/2014/main" id="{57C788BA-402C-DF49-9125-D0834E57B71F}"/>
              </a:ext>
            </a:extLst>
          </p:cNvPr>
          <p:cNvSpPr>
            <a:spLocks noGrp="1"/>
          </p:cNvSpPr>
          <p:nvPr>
            <p:ph type="pic" sz="quarter" idx="33"/>
          </p:nvPr>
        </p:nvSpPr>
        <p:spPr>
          <a:xfrm>
            <a:off x="8132517" y="0"/>
            <a:ext cx="2179791" cy="3021178"/>
          </a:xfrm>
          <a:prstGeom prst="rect">
            <a:avLst/>
          </a:prstGeom>
          <a:solidFill>
            <a:schemeClr val="bg1">
              <a:lumMod val="50000"/>
            </a:schemeClr>
          </a:solidFill>
        </p:spPr>
        <p:txBody>
          <a:bodyPr/>
          <a:lstStyle/>
          <a:p>
            <a:endParaRPr lang="en-US"/>
          </a:p>
        </p:txBody>
      </p:sp>
      <p:sp>
        <p:nvSpPr>
          <p:cNvPr id="27" name="Picture Placeholder 4">
            <a:extLst>
              <a:ext uri="{FF2B5EF4-FFF2-40B4-BE49-F238E27FC236}">
                <a16:creationId xmlns:a16="http://schemas.microsoft.com/office/drawing/2014/main" id="{693E367C-A9B6-0D4C-A8EE-FC6DEAD41EC5}"/>
              </a:ext>
            </a:extLst>
          </p:cNvPr>
          <p:cNvSpPr>
            <a:spLocks noGrp="1"/>
          </p:cNvSpPr>
          <p:nvPr>
            <p:ph type="pic" sz="quarter" idx="37"/>
          </p:nvPr>
        </p:nvSpPr>
        <p:spPr>
          <a:xfrm>
            <a:off x="3994237" y="3836822"/>
            <a:ext cx="2179791" cy="3021178"/>
          </a:xfrm>
          <a:prstGeom prst="rect">
            <a:avLst/>
          </a:prstGeom>
          <a:solidFill>
            <a:schemeClr val="bg1">
              <a:lumMod val="50000"/>
            </a:schemeClr>
          </a:solidFill>
        </p:spPr>
        <p:txBody>
          <a:bodyPr/>
          <a:lstStyle/>
          <a:p>
            <a:endParaRPr lang="en-US"/>
          </a:p>
        </p:txBody>
      </p:sp>
      <p:sp>
        <p:nvSpPr>
          <p:cNvPr id="31" name="Picture Placeholder 4">
            <a:extLst>
              <a:ext uri="{FF2B5EF4-FFF2-40B4-BE49-F238E27FC236}">
                <a16:creationId xmlns:a16="http://schemas.microsoft.com/office/drawing/2014/main" id="{D55A7EDB-C41A-7249-A258-C820BEEC67FD}"/>
              </a:ext>
            </a:extLst>
          </p:cNvPr>
          <p:cNvSpPr>
            <a:spLocks noGrp="1"/>
          </p:cNvSpPr>
          <p:nvPr>
            <p:ph type="pic" sz="quarter" idx="41"/>
          </p:nvPr>
        </p:nvSpPr>
        <p:spPr>
          <a:xfrm>
            <a:off x="8132517" y="3836822"/>
            <a:ext cx="2179791" cy="3021178"/>
          </a:xfrm>
          <a:prstGeom prst="rect">
            <a:avLst/>
          </a:prstGeom>
          <a:solidFill>
            <a:schemeClr val="bg1">
              <a:lumMod val="50000"/>
            </a:schemeClr>
          </a:solidFill>
        </p:spPr>
        <p:txBody>
          <a:bodyPr/>
          <a:lstStyle/>
          <a:p>
            <a:endParaRPr lang="en-US"/>
          </a:p>
        </p:txBody>
      </p:sp>
      <p:sp>
        <p:nvSpPr>
          <p:cNvPr id="38" name="Text Placeholder 5">
            <a:extLst>
              <a:ext uri="{FF2B5EF4-FFF2-40B4-BE49-F238E27FC236}">
                <a16:creationId xmlns:a16="http://schemas.microsoft.com/office/drawing/2014/main" id="{AFF2703A-A663-BC40-A001-82AE56A5CE80}"/>
              </a:ext>
            </a:extLst>
          </p:cNvPr>
          <p:cNvSpPr>
            <a:spLocks noGrp="1"/>
          </p:cNvSpPr>
          <p:nvPr>
            <p:ph type="body" sz="quarter" idx="45"/>
          </p:nvPr>
        </p:nvSpPr>
        <p:spPr>
          <a:xfrm>
            <a:off x="9747780" y="2499528"/>
            <a:ext cx="1997652" cy="216561"/>
          </a:xfrm>
          <a:prstGeom prst="rect">
            <a:avLst/>
          </a:prstGeom>
        </p:spPr>
        <p:txBody>
          <a:bodyPr/>
          <a:lstStyle>
            <a:lvl1pPr marL="0" indent="0">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39" name="Text Placeholder 5">
            <a:extLst>
              <a:ext uri="{FF2B5EF4-FFF2-40B4-BE49-F238E27FC236}">
                <a16:creationId xmlns:a16="http://schemas.microsoft.com/office/drawing/2014/main" id="{8DD7D00F-1151-4149-A0CB-91134C266BAA}"/>
              </a:ext>
            </a:extLst>
          </p:cNvPr>
          <p:cNvSpPr>
            <a:spLocks noGrp="1"/>
          </p:cNvSpPr>
          <p:nvPr>
            <p:ph type="body" sz="quarter" idx="46"/>
          </p:nvPr>
        </p:nvSpPr>
        <p:spPr>
          <a:xfrm>
            <a:off x="9747778" y="2215017"/>
            <a:ext cx="1997654" cy="25501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41" name="Text Placeholder 5">
            <a:extLst>
              <a:ext uri="{FF2B5EF4-FFF2-40B4-BE49-F238E27FC236}">
                <a16:creationId xmlns:a16="http://schemas.microsoft.com/office/drawing/2014/main" id="{74FF90B2-B1DF-3441-92FA-BFD158D99767}"/>
              </a:ext>
            </a:extLst>
          </p:cNvPr>
          <p:cNvSpPr>
            <a:spLocks noGrp="1"/>
          </p:cNvSpPr>
          <p:nvPr>
            <p:ph type="body" sz="quarter" idx="48"/>
          </p:nvPr>
        </p:nvSpPr>
        <p:spPr>
          <a:xfrm>
            <a:off x="5609498" y="6353843"/>
            <a:ext cx="1997652" cy="216561"/>
          </a:xfrm>
          <a:prstGeom prst="rect">
            <a:avLst/>
          </a:prstGeom>
        </p:spPr>
        <p:txBody>
          <a:bodyPr/>
          <a:lstStyle>
            <a:lvl1pPr marL="0" indent="0">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42" name="Text Placeholder 5">
            <a:extLst>
              <a:ext uri="{FF2B5EF4-FFF2-40B4-BE49-F238E27FC236}">
                <a16:creationId xmlns:a16="http://schemas.microsoft.com/office/drawing/2014/main" id="{6C32DBF6-A21D-D547-846E-03E26DC3A450}"/>
              </a:ext>
            </a:extLst>
          </p:cNvPr>
          <p:cNvSpPr>
            <a:spLocks noGrp="1"/>
          </p:cNvSpPr>
          <p:nvPr>
            <p:ph type="body" sz="quarter" idx="49"/>
          </p:nvPr>
        </p:nvSpPr>
        <p:spPr>
          <a:xfrm>
            <a:off x="5609496" y="6069332"/>
            <a:ext cx="1997654" cy="25501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45" name="Text Placeholder 5">
            <a:extLst>
              <a:ext uri="{FF2B5EF4-FFF2-40B4-BE49-F238E27FC236}">
                <a16:creationId xmlns:a16="http://schemas.microsoft.com/office/drawing/2014/main" id="{E1CA115B-7DE9-CC4C-83D2-EE11CD00CA99}"/>
              </a:ext>
            </a:extLst>
          </p:cNvPr>
          <p:cNvSpPr>
            <a:spLocks noGrp="1"/>
          </p:cNvSpPr>
          <p:nvPr>
            <p:ph type="body" sz="quarter" idx="51"/>
          </p:nvPr>
        </p:nvSpPr>
        <p:spPr>
          <a:xfrm>
            <a:off x="9747778" y="6353843"/>
            <a:ext cx="1997652" cy="216561"/>
          </a:xfrm>
          <a:prstGeom prst="rect">
            <a:avLst/>
          </a:prstGeom>
        </p:spPr>
        <p:txBody>
          <a:bodyPr/>
          <a:lstStyle>
            <a:lvl1pPr marL="0" indent="0">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46" name="Text Placeholder 5">
            <a:extLst>
              <a:ext uri="{FF2B5EF4-FFF2-40B4-BE49-F238E27FC236}">
                <a16:creationId xmlns:a16="http://schemas.microsoft.com/office/drawing/2014/main" id="{4E3874BD-7CED-BB40-9CE5-B68E15FEA8B6}"/>
              </a:ext>
            </a:extLst>
          </p:cNvPr>
          <p:cNvSpPr>
            <a:spLocks noGrp="1"/>
          </p:cNvSpPr>
          <p:nvPr>
            <p:ph type="body" sz="quarter" idx="52"/>
          </p:nvPr>
        </p:nvSpPr>
        <p:spPr>
          <a:xfrm>
            <a:off x="9747776" y="6069332"/>
            <a:ext cx="1997654" cy="25501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1110686927"/>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am_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3478161" y="737419"/>
            <a:ext cx="5235677" cy="635936"/>
          </a:xfrm>
          <a:prstGeom prst="rect">
            <a:avLst/>
          </a:prstGeom>
        </p:spPr>
        <p:txBody>
          <a:bodyPr/>
          <a:lstStyle>
            <a:lvl1pPr marL="0" indent="0" algn="ctr">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3478161" y="1468110"/>
            <a:ext cx="5235678" cy="810800"/>
          </a:xfrm>
          <a:prstGeom prst="rect">
            <a:avLst/>
          </a:prstGeom>
        </p:spPr>
        <p:txBody>
          <a:bodyPr/>
          <a:lstStyle>
            <a:lvl1pPr marL="0" indent="0" algn="ctr">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867556" y="5434457"/>
            <a:ext cx="2286572" cy="216561"/>
          </a:xfrm>
          <a:prstGeom prst="rect">
            <a:avLst/>
          </a:prstGeom>
        </p:spPr>
        <p:txBody>
          <a:bodyPr/>
          <a:lstStyle>
            <a:lvl1pPr marL="0" indent="0" algn="ctr">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867554" y="5149946"/>
            <a:ext cx="2286574" cy="255014"/>
          </a:xfrm>
          <a:prstGeom prst="rect">
            <a:avLst/>
          </a:prstGeom>
        </p:spPr>
        <p:txBody>
          <a:bodyPr/>
          <a:lstStyle>
            <a:lvl1pPr marL="0" indent="0" algn="ctr">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3" name="Picture Placeholder 2">
            <a:extLst>
              <a:ext uri="{FF2B5EF4-FFF2-40B4-BE49-F238E27FC236}">
                <a16:creationId xmlns:a16="http://schemas.microsoft.com/office/drawing/2014/main" id="{EF106ACC-C098-7A43-8A3B-FE7748A28618}"/>
              </a:ext>
            </a:extLst>
          </p:cNvPr>
          <p:cNvSpPr>
            <a:spLocks noGrp="1"/>
          </p:cNvSpPr>
          <p:nvPr>
            <p:ph type="pic" sz="quarter" idx="53"/>
          </p:nvPr>
        </p:nvSpPr>
        <p:spPr>
          <a:xfrm>
            <a:off x="1015479" y="2969711"/>
            <a:ext cx="1990725" cy="1990725"/>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18" name="Picture Placeholder 2">
            <a:extLst>
              <a:ext uri="{FF2B5EF4-FFF2-40B4-BE49-F238E27FC236}">
                <a16:creationId xmlns:a16="http://schemas.microsoft.com/office/drawing/2014/main" id="{E3A777AD-41D2-5E49-9EF3-5CA5849340C1}"/>
              </a:ext>
            </a:extLst>
          </p:cNvPr>
          <p:cNvSpPr>
            <a:spLocks noGrp="1"/>
          </p:cNvSpPr>
          <p:nvPr>
            <p:ph type="pic" sz="quarter" idx="54"/>
          </p:nvPr>
        </p:nvSpPr>
        <p:spPr>
          <a:xfrm>
            <a:off x="3740847" y="2969711"/>
            <a:ext cx="1990725" cy="1990725"/>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19" name="Text Placeholder 5">
            <a:extLst>
              <a:ext uri="{FF2B5EF4-FFF2-40B4-BE49-F238E27FC236}">
                <a16:creationId xmlns:a16="http://schemas.microsoft.com/office/drawing/2014/main" id="{8C3A9FE2-98B5-1E4B-87A1-E62C028B52E9}"/>
              </a:ext>
            </a:extLst>
          </p:cNvPr>
          <p:cNvSpPr>
            <a:spLocks noGrp="1"/>
          </p:cNvSpPr>
          <p:nvPr>
            <p:ph type="body" sz="quarter" idx="55"/>
          </p:nvPr>
        </p:nvSpPr>
        <p:spPr>
          <a:xfrm>
            <a:off x="3592924" y="5434457"/>
            <a:ext cx="2286572" cy="216561"/>
          </a:xfrm>
          <a:prstGeom prst="rect">
            <a:avLst/>
          </a:prstGeom>
        </p:spPr>
        <p:txBody>
          <a:bodyPr/>
          <a:lstStyle>
            <a:lvl1pPr marL="0" indent="0" algn="ctr">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0" name="Text Placeholder 5">
            <a:extLst>
              <a:ext uri="{FF2B5EF4-FFF2-40B4-BE49-F238E27FC236}">
                <a16:creationId xmlns:a16="http://schemas.microsoft.com/office/drawing/2014/main" id="{699ABE28-FD53-D04A-A527-2378B3940D4F}"/>
              </a:ext>
            </a:extLst>
          </p:cNvPr>
          <p:cNvSpPr>
            <a:spLocks noGrp="1"/>
          </p:cNvSpPr>
          <p:nvPr>
            <p:ph type="body" sz="quarter" idx="56"/>
          </p:nvPr>
        </p:nvSpPr>
        <p:spPr>
          <a:xfrm>
            <a:off x="3592922" y="5149946"/>
            <a:ext cx="2286574" cy="255014"/>
          </a:xfrm>
          <a:prstGeom prst="rect">
            <a:avLst/>
          </a:prstGeom>
        </p:spPr>
        <p:txBody>
          <a:bodyPr/>
          <a:lstStyle>
            <a:lvl1pPr marL="0" indent="0" algn="ctr">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24" name="Picture Placeholder 2">
            <a:extLst>
              <a:ext uri="{FF2B5EF4-FFF2-40B4-BE49-F238E27FC236}">
                <a16:creationId xmlns:a16="http://schemas.microsoft.com/office/drawing/2014/main" id="{58935015-44BB-2441-90DC-C2E732893491}"/>
              </a:ext>
            </a:extLst>
          </p:cNvPr>
          <p:cNvSpPr>
            <a:spLocks noGrp="1"/>
          </p:cNvSpPr>
          <p:nvPr>
            <p:ph type="pic" sz="quarter" idx="57"/>
          </p:nvPr>
        </p:nvSpPr>
        <p:spPr>
          <a:xfrm>
            <a:off x="6466215" y="2969711"/>
            <a:ext cx="1990725" cy="1990725"/>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25" name="Text Placeholder 5">
            <a:extLst>
              <a:ext uri="{FF2B5EF4-FFF2-40B4-BE49-F238E27FC236}">
                <a16:creationId xmlns:a16="http://schemas.microsoft.com/office/drawing/2014/main" id="{84569264-AFA6-7449-8793-D1A090BFAD6D}"/>
              </a:ext>
            </a:extLst>
          </p:cNvPr>
          <p:cNvSpPr>
            <a:spLocks noGrp="1"/>
          </p:cNvSpPr>
          <p:nvPr>
            <p:ph type="body" sz="quarter" idx="58"/>
          </p:nvPr>
        </p:nvSpPr>
        <p:spPr>
          <a:xfrm>
            <a:off x="6318292" y="5434457"/>
            <a:ext cx="2286572" cy="216561"/>
          </a:xfrm>
          <a:prstGeom prst="rect">
            <a:avLst/>
          </a:prstGeom>
        </p:spPr>
        <p:txBody>
          <a:bodyPr/>
          <a:lstStyle>
            <a:lvl1pPr marL="0" indent="0" algn="ctr">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6" name="Text Placeholder 5">
            <a:extLst>
              <a:ext uri="{FF2B5EF4-FFF2-40B4-BE49-F238E27FC236}">
                <a16:creationId xmlns:a16="http://schemas.microsoft.com/office/drawing/2014/main" id="{44E39E46-F828-944F-A38B-92C4D65774CB}"/>
              </a:ext>
            </a:extLst>
          </p:cNvPr>
          <p:cNvSpPr>
            <a:spLocks noGrp="1"/>
          </p:cNvSpPr>
          <p:nvPr>
            <p:ph type="body" sz="quarter" idx="59"/>
          </p:nvPr>
        </p:nvSpPr>
        <p:spPr>
          <a:xfrm>
            <a:off x="6318290" y="5149946"/>
            <a:ext cx="2286574" cy="255014"/>
          </a:xfrm>
          <a:prstGeom prst="rect">
            <a:avLst/>
          </a:prstGeom>
        </p:spPr>
        <p:txBody>
          <a:bodyPr/>
          <a:lstStyle>
            <a:lvl1pPr marL="0" indent="0" algn="ctr">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28" name="Picture Placeholder 2">
            <a:extLst>
              <a:ext uri="{FF2B5EF4-FFF2-40B4-BE49-F238E27FC236}">
                <a16:creationId xmlns:a16="http://schemas.microsoft.com/office/drawing/2014/main" id="{674EBE3D-F452-7C4C-A318-025BC2E77EA7}"/>
              </a:ext>
            </a:extLst>
          </p:cNvPr>
          <p:cNvSpPr>
            <a:spLocks noGrp="1"/>
          </p:cNvSpPr>
          <p:nvPr>
            <p:ph type="pic" sz="quarter" idx="60"/>
          </p:nvPr>
        </p:nvSpPr>
        <p:spPr>
          <a:xfrm>
            <a:off x="9191583" y="2969711"/>
            <a:ext cx="1990725" cy="1990725"/>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29" name="Text Placeholder 5">
            <a:extLst>
              <a:ext uri="{FF2B5EF4-FFF2-40B4-BE49-F238E27FC236}">
                <a16:creationId xmlns:a16="http://schemas.microsoft.com/office/drawing/2014/main" id="{0E7FB966-B40D-0C4F-B918-B6916CDED36D}"/>
              </a:ext>
            </a:extLst>
          </p:cNvPr>
          <p:cNvSpPr>
            <a:spLocks noGrp="1"/>
          </p:cNvSpPr>
          <p:nvPr>
            <p:ph type="body" sz="quarter" idx="61"/>
          </p:nvPr>
        </p:nvSpPr>
        <p:spPr>
          <a:xfrm>
            <a:off x="9043660" y="5434457"/>
            <a:ext cx="2286572" cy="216561"/>
          </a:xfrm>
          <a:prstGeom prst="rect">
            <a:avLst/>
          </a:prstGeom>
        </p:spPr>
        <p:txBody>
          <a:bodyPr/>
          <a:lstStyle>
            <a:lvl1pPr marL="0" indent="0" algn="ctr">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30" name="Text Placeholder 5">
            <a:extLst>
              <a:ext uri="{FF2B5EF4-FFF2-40B4-BE49-F238E27FC236}">
                <a16:creationId xmlns:a16="http://schemas.microsoft.com/office/drawing/2014/main" id="{760FF931-BB22-BE41-A167-990CDAC4C913}"/>
              </a:ext>
            </a:extLst>
          </p:cNvPr>
          <p:cNvSpPr>
            <a:spLocks noGrp="1"/>
          </p:cNvSpPr>
          <p:nvPr>
            <p:ph type="body" sz="quarter" idx="62"/>
          </p:nvPr>
        </p:nvSpPr>
        <p:spPr>
          <a:xfrm>
            <a:off x="9043658" y="5149946"/>
            <a:ext cx="2286574" cy="255014"/>
          </a:xfrm>
          <a:prstGeom prst="rect">
            <a:avLst/>
          </a:prstGeom>
        </p:spPr>
        <p:txBody>
          <a:bodyPr/>
          <a:lstStyle>
            <a:lvl1pPr marL="0" indent="0" algn="ctr">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798172779"/>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Our_Services_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0" y="990601"/>
            <a:ext cx="8276696" cy="1440872"/>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597140" y="4716067"/>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597138" y="4301201"/>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4" name="Text Placeholder 5">
            <a:extLst>
              <a:ext uri="{FF2B5EF4-FFF2-40B4-BE49-F238E27FC236}">
                <a16:creationId xmlns:a16="http://schemas.microsoft.com/office/drawing/2014/main" id="{08A9B1E5-332A-E94E-9466-3EBBF6801BEC}"/>
              </a:ext>
            </a:extLst>
          </p:cNvPr>
          <p:cNvSpPr>
            <a:spLocks noGrp="1"/>
          </p:cNvSpPr>
          <p:nvPr>
            <p:ph type="body" sz="quarter" idx="24"/>
          </p:nvPr>
        </p:nvSpPr>
        <p:spPr>
          <a:xfrm>
            <a:off x="4411182" y="4716067"/>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5" name="Text Placeholder 5">
            <a:extLst>
              <a:ext uri="{FF2B5EF4-FFF2-40B4-BE49-F238E27FC236}">
                <a16:creationId xmlns:a16="http://schemas.microsoft.com/office/drawing/2014/main" id="{98B32AD2-E380-1341-85C7-BD6861ADC272}"/>
              </a:ext>
            </a:extLst>
          </p:cNvPr>
          <p:cNvSpPr>
            <a:spLocks noGrp="1"/>
          </p:cNvSpPr>
          <p:nvPr>
            <p:ph type="body" sz="quarter" idx="25"/>
          </p:nvPr>
        </p:nvSpPr>
        <p:spPr>
          <a:xfrm>
            <a:off x="4411180" y="4301201"/>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6" name="Text Placeholder 5">
            <a:extLst>
              <a:ext uri="{FF2B5EF4-FFF2-40B4-BE49-F238E27FC236}">
                <a16:creationId xmlns:a16="http://schemas.microsoft.com/office/drawing/2014/main" id="{1BE5C736-9308-9E4F-92E8-27A4B2B4445F}"/>
              </a:ext>
            </a:extLst>
          </p:cNvPr>
          <p:cNvSpPr>
            <a:spLocks noGrp="1"/>
          </p:cNvSpPr>
          <p:nvPr>
            <p:ph type="body" sz="quarter" idx="26"/>
          </p:nvPr>
        </p:nvSpPr>
        <p:spPr>
          <a:xfrm>
            <a:off x="8225225" y="4716067"/>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7" name="Text Placeholder 5">
            <a:extLst>
              <a:ext uri="{FF2B5EF4-FFF2-40B4-BE49-F238E27FC236}">
                <a16:creationId xmlns:a16="http://schemas.microsoft.com/office/drawing/2014/main" id="{BF05E07D-47E7-C248-A0B6-1151EF6B9920}"/>
              </a:ext>
            </a:extLst>
          </p:cNvPr>
          <p:cNvSpPr>
            <a:spLocks noGrp="1"/>
          </p:cNvSpPr>
          <p:nvPr>
            <p:ph type="body" sz="quarter" idx="27"/>
          </p:nvPr>
        </p:nvSpPr>
        <p:spPr>
          <a:xfrm>
            <a:off x="8225223" y="4301201"/>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2823729141"/>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Our_Services_3">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7339580" y="1221294"/>
            <a:ext cx="3934667" cy="5028778"/>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907703" y="1588523"/>
            <a:ext cx="5352420" cy="715154"/>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907701" y="1221294"/>
            <a:ext cx="5352420"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3" name="Text Placeholder 5">
            <a:extLst>
              <a:ext uri="{FF2B5EF4-FFF2-40B4-BE49-F238E27FC236}">
                <a16:creationId xmlns:a16="http://schemas.microsoft.com/office/drawing/2014/main" id="{6146A4C0-019D-0745-A5DA-ACBA3EFCEFDD}"/>
              </a:ext>
            </a:extLst>
          </p:cNvPr>
          <p:cNvSpPr>
            <a:spLocks noGrp="1"/>
          </p:cNvSpPr>
          <p:nvPr>
            <p:ph type="body" sz="quarter" idx="28"/>
          </p:nvPr>
        </p:nvSpPr>
        <p:spPr>
          <a:xfrm>
            <a:off x="907703" y="3545344"/>
            <a:ext cx="5352420" cy="715154"/>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4" name="Text Placeholder 5">
            <a:extLst>
              <a:ext uri="{FF2B5EF4-FFF2-40B4-BE49-F238E27FC236}">
                <a16:creationId xmlns:a16="http://schemas.microsoft.com/office/drawing/2014/main" id="{787A810C-BA80-7844-BC8F-85770F2297BC}"/>
              </a:ext>
            </a:extLst>
          </p:cNvPr>
          <p:cNvSpPr>
            <a:spLocks noGrp="1"/>
          </p:cNvSpPr>
          <p:nvPr>
            <p:ph type="body" sz="quarter" idx="29"/>
          </p:nvPr>
        </p:nvSpPr>
        <p:spPr>
          <a:xfrm>
            <a:off x="907701" y="3170673"/>
            <a:ext cx="5352420"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6" name="Text Placeholder 5">
            <a:extLst>
              <a:ext uri="{FF2B5EF4-FFF2-40B4-BE49-F238E27FC236}">
                <a16:creationId xmlns:a16="http://schemas.microsoft.com/office/drawing/2014/main" id="{347961F7-1F96-D649-B1E5-99B051035F07}"/>
              </a:ext>
            </a:extLst>
          </p:cNvPr>
          <p:cNvSpPr>
            <a:spLocks noGrp="1"/>
          </p:cNvSpPr>
          <p:nvPr>
            <p:ph type="body" sz="quarter" idx="30"/>
          </p:nvPr>
        </p:nvSpPr>
        <p:spPr>
          <a:xfrm>
            <a:off x="907703" y="5502165"/>
            <a:ext cx="5352420" cy="715154"/>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7" name="Text Placeholder 5">
            <a:extLst>
              <a:ext uri="{FF2B5EF4-FFF2-40B4-BE49-F238E27FC236}">
                <a16:creationId xmlns:a16="http://schemas.microsoft.com/office/drawing/2014/main" id="{416ECAD8-CA6C-B340-910E-12F5C146466A}"/>
              </a:ext>
            </a:extLst>
          </p:cNvPr>
          <p:cNvSpPr>
            <a:spLocks noGrp="1"/>
          </p:cNvSpPr>
          <p:nvPr>
            <p:ph type="body" sz="quarter" idx="31"/>
          </p:nvPr>
        </p:nvSpPr>
        <p:spPr>
          <a:xfrm>
            <a:off x="907701" y="5120052"/>
            <a:ext cx="5352420"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38122887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844550" y="889000"/>
            <a:ext cx="10502900" cy="5080000"/>
          </a:xfrm>
          <a:prstGeom prst="rect">
            <a:avLst/>
          </a:prstGeo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84956329"/>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2D8164FF-61C2-44C1-8DAA-0FFE511D0891}"/>
              </a:ext>
            </a:extLst>
          </p:cNvPr>
          <p:cNvSpPr>
            <a:spLocks noGrp="1"/>
          </p:cNvSpPr>
          <p:nvPr>
            <p:ph type="pic" sz="quarter" idx="13"/>
          </p:nvPr>
        </p:nvSpPr>
        <p:spPr>
          <a:xfrm>
            <a:off x="4622800" y="1579563"/>
            <a:ext cx="2946400" cy="5278437"/>
          </a:xfrm>
        </p:spPr>
        <p:txBody>
          <a:bodyPr/>
          <a:lstStyle/>
          <a:p>
            <a:endParaRPr lang="en-US"/>
          </a:p>
        </p:txBody>
      </p:sp>
      <p:sp>
        <p:nvSpPr>
          <p:cNvPr id="5" name="Text Placeholder 5">
            <a:extLst>
              <a:ext uri="{FF2B5EF4-FFF2-40B4-BE49-F238E27FC236}">
                <a16:creationId xmlns:a16="http://schemas.microsoft.com/office/drawing/2014/main" id="{4A1A2658-EBDA-4028-9920-FD50120DB60D}"/>
              </a:ext>
            </a:extLst>
          </p:cNvPr>
          <p:cNvSpPr>
            <a:spLocks noGrp="1"/>
          </p:cNvSpPr>
          <p:nvPr>
            <p:ph type="body" sz="quarter" idx="12"/>
          </p:nvPr>
        </p:nvSpPr>
        <p:spPr>
          <a:xfrm>
            <a:off x="864080" y="481823"/>
            <a:ext cx="10488710" cy="540707"/>
          </a:xfrm>
        </p:spPr>
        <p:txBody>
          <a:bodyPr>
            <a:normAutofit fontScale="92500" lnSpcReduction="20000"/>
          </a:bodyPr>
          <a:lstStyle>
            <a:lvl1pPr marL="0" indent="0" algn="ctr">
              <a:buNone/>
              <a:defRPr lang="en-US" sz="3900" b="1" i="0" u="none" strike="noStrike" cap="none" spc="-15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stStyle>
          <a:p>
            <a:r>
              <a:rPr lang="en-US" dirty="0"/>
              <a:t>Need and/or Merit</a:t>
            </a:r>
            <a:r>
              <a:rPr lang="en-US" dirty="0">
                <a:solidFill>
                  <a:schemeClr val="accent1"/>
                </a:solidFill>
              </a:rPr>
              <a:t> Based Aid</a:t>
            </a:r>
          </a:p>
        </p:txBody>
      </p:sp>
    </p:spTree>
    <p:extLst>
      <p:ext uri="{BB962C8B-B14F-4D97-AF65-F5344CB8AC3E}">
        <p14:creationId xmlns:p14="http://schemas.microsoft.com/office/powerpoint/2010/main" val="49155957"/>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Big_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0" y="0"/>
            <a:ext cx="12192000" cy="6858000"/>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257300" y="2950028"/>
            <a:ext cx="9677400" cy="957944"/>
          </a:xfrm>
          <a:prstGeom prst="rect">
            <a:avLst/>
          </a:prstGeom>
        </p:spPr>
        <p:txBody>
          <a:bodyPr/>
          <a:lstStyle>
            <a:lvl1pPr marL="0" indent="0" algn="ctr">
              <a:lnSpc>
                <a:spcPct val="100000"/>
              </a:lnSpc>
              <a:buNone/>
              <a:defRPr sz="80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3189713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Paragraph_07">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0" y="1"/>
            <a:ext cx="12192000" cy="3429000"/>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2532014" y="3756057"/>
            <a:ext cx="7127971" cy="1081414"/>
          </a:xfrm>
          <a:prstGeom prst="rect">
            <a:avLst/>
          </a:prstGeom>
        </p:spPr>
        <p:txBody>
          <a:bodyPr/>
          <a:lstStyle>
            <a:lvl1pPr marL="0" indent="0" algn="ctr">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2532013" y="4965423"/>
            <a:ext cx="7127971" cy="1300048"/>
          </a:xfrm>
          <a:prstGeom prst="rect">
            <a:avLst/>
          </a:prstGeom>
        </p:spPr>
        <p:txBody>
          <a:bodyPr/>
          <a:lstStyle>
            <a:lvl1pPr marL="0" indent="0" algn="ctr">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Tree>
    <p:extLst>
      <p:ext uri="{BB962C8B-B14F-4D97-AF65-F5344CB8AC3E}">
        <p14:creationId xmlns:p14="http://schemas.microsoft.com/office/powerpoint/2010/main" val="8893331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3_ส่วนหัวของส่วน">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401556" y="1181100"/>
            <a:ext cx="5790444" cy="4762500"/>
          </a:xfrm>
          <a:prstGeom prst="rect">
            <a:avLst/>
          </a:prstGeom>
        </p:spPr>
        <p:txBody>
          <a:bodyPr/>
          <a:lstStyle/>
          <a:p>
            <a:endParaRPr lang="en-US" dirty="0"/>
          </a:p>
        </p:txBody>
      </p:sp>
      <p:pic>
        <p:nvPicPr>
          <p:cNvPr id="8" name="Picture 7">
            <a:extLst>
              <a:ext uri="{FF2B5EF4-FFF2-40B4-BE49-F238E27FC236}">
                <a16:creationId xmlns:a16="http://schemas.microsoft.com/office/drawing/2014/main" id="{9BEA9A5A-F8C2-47D3-92FD-0EEDA890CF0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51" t="3223" r="11825" b="-45033"/>
          <a:stretch/>
        </p:blipFill>
        <p:spPr>
          <a:xfrm>
            <a:off x="6401557" y="1165410"/>
            <a:ext cx="5790444" cy="437922"/>
          </a:xfrm>
          <a:prstGeom prst="rect">
            <a:avLst/>
          </a:prstGeom>
        </p:spPr>
      </p:pic>
    </p:spTree>
    <p:extLst>
      <p:ext uri="{BB962C8B-B14F-4D97-AF65-F5344CB8AC3E}">
        <p14:creationId xmlns:p14="http://schemas.microsoft.com/office/powerpoint/2010/main" val="12217802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Journey_0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2532014" y="592529"/>
            <a:ext cx="7127971" cy="542004"/>
          </a:xfrm>
          <a:prstGeom prst="rect">
            <a:avLst/>
          </a:prstGeom>
        </p:spPr>
        <p:txBody>
          <a:bodyPr/>
          <a:lstStyle>
            <a:lvl1pPr marL="0" indent="0" algn="ctr">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2532013" y="1253067"/>
            <a:ext cx="7127971" cy="770467"/>
          </a:xfrm>
          <a:prstGeom prst="rect">
            <a:avLst/>
          </a:prstGeom>
        </p:spPr>
        <p:txBody>
          <a:bodyPr/>
          <a:lstStyle>
            <a:lvl1pPr marL="0" indent="0" algn="ctr">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
        <p:nvSpPr>
          <p:cNvPr id="6" name="Text Placeholder 5">
            <a:extLst>
              <a:ext uri="{FF2B5EF4-FFF2-40B4-BE49-F238E27FC236}">
                <a16:creationId xmlns:a16="http://schemas.microsoft.com/office/drawing/2014/main" id="{06A4A83F-D177-F94F-9762-B99A1339B9AD}"/>
              </a:ext>
            </a:extLst>
          </p:cNvPr>
          <p:cNvSpPr>
            <a:spLocks noGrp="1"/>
          </p:cNvSpPr>
          <p:nvPr>
            <p:ph type="body" sz="quarter" idx="13"/>
          </p:nvPr>
        </p:nvSpPr>
        <p:spPr>
          <a:xfrm>
            <a:off x="694745" y="4453467"/>
            <a:ext cx="2395587"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694745" y="4868333"/>
            <a:ext cx="239558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2" name="Text Placeholder 5">
            <a:extLst>
              <a:ext uri="{FF2B5EF4-FFF2-40B4-BE49-F238E27FC236}">
                <a16:creationId xmlns:a16="http://schemas.microsoft.com/office/drawing/2014/main" id="{EE31822C-D792-7C46-8A0E-3E4E8925FE30}"/>
              </a:ext>
            </a:extLst>
          </p:cNvPr>
          <p:cNvSpPr>
            <a:spLocks noGrp="1"/>
          </p:cNvSpPr>
          <p:nvPr>
            <p:ph type="body" sz="quarter" idx="15"/>
          </p:nvPr>
        </p:nvSpPr>
        <p:spPr>
          <a:xfrm>
            <a:off x="3484273" y="4453467"/>
            <a:ext cx="2395587"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3" name="Text Placeholder 5">
            <a:extLst>
              <a:ext uri="{FF2B5EF4-FFF2-40B4-BE49-F238E27FC236}">
                <a16:creationId xmlns:a16="http://schemas.microsoft.com/office/drawing/2014/main" id="{B08BFC96-8E68-2E49-B936-391C7306C5B5}"/>
              </a:ext>
            </a:extLst>
          </p:cNvPr>
          <p:cNvSpPr>
            <a:spLocks noGrp="1"/>
          </p:cNvSpPr>
          <p:nvPr>
            <p:ph type="body" sz="quarter" idx="16"/>
          </p:nvPr>
        </p:nvSpPr>
        <p:spPr>
          <a:xfrm>
            <a:off x="3484273" y="4868333"/>
            <a:ext cx="239558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4" name="Text Placeholder 5">
            <a:extLst>
              <a:ext uri="{FF2B5EF4-FFF2-40B4-BE49-F238E27FC236}">
                <a16:creationId xmlns:a16="http://schemas.microsoft.com/office/drawing/2014/main" id="{08ECCFA4-4AAF-FF46-8784-3EFAE36742C9}"/>
              </a:ext>
            </a:extLst>
          </p:cNvPr>
          <p:cNvSpPr>
            <a:spLocks noGrp="1"/>
          </p:cNvSpPr>
          <p:nvPr>
            <p:ph type="body" sz="quarter" idx="17"/>
          </p:nvPr>
        </p:nvSpPr>
        <p:spPr>
          <a:xfrm>
            <a:off x="6273801" y="4453467"/>
            <a:ext cx="2395587"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6273801" y="4868333"/>
            <a:ext cx="239558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6" name="Text Placeholder 5">
            <a:extLst>
              <a:ext uri="{FF2B5EF4-FFF2-40B4-BE49-F238E27FC236}">
                <a16:creationId xmlns:a16="http://schemas.microsoft.com/office/drawing/2014/main" id="{F70E7952-B3EB-284E-AF16-0BA81AC8BB8C}"/>
              </a:ext>
            </a:extLst>
          </p:cNvPr>
          <p:cNvSpPr>
            <a:spLocks noGrp="1"/>
          </p:cNvSpPr>
          <p:nvPr>
            <p:ph type="body" sz="quarter" idx="19"/>
          </p:nvPr>
        </p:nvSpPr>
        <p:spPr>
          <a:xfrm>
            <a:off x="9063329" y="4453467"/>
            <a:ext cx="2395587"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7" name="Text Placeholder 5">
            <a:extLst>
              <a:ext uri="{FF2B5EF4-FFF2-40B4-BE49-F238E27FC236}">
                <a16:creationId xmlns:a16="http://schemas.microsoft.com/office/drawing/2014/main" id="{74B85BE8-B7F9-5748-8EB7-3B37F2DEA6E2}"/>
              </a:ext>
            </a:extLst>
          </p:cNvPr>
          <p:cNvSpPr>
            <a:spLocks noGrp="1"/>
          </p:cNvSpPr>
          <p:nvPr>
            <p:ph type="body" sz="quarter" idx="20"/>
          </p:nvPr>
        </p:nvSpPr>
        <p:spPr>
          <a:xfrm>
            <a:off x="9063329" y="4868333"/>
            <a:ext cx="239558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9" name="Text Placeholder 5">
            <a:extLst>
              <a:ext uri="{FF2B5EF4-FFF2-40B4-BE49-F238E27FC236}">
                <a16:creationId xmlns:a16="http://schemas.microsoft.com/office/drawing/2014/main" id="{D7EDA688-53B0-7949-84FA-B4CB5EA4F641}"/>
              </a:ext>
            </a:extLst>
          </p:cNvPr>
          <p:cNvSpPr>
            <a:spLocks noGrp="1"/>
          </p:cNvSpPr>
          <p:nvPr>
            <p:ph type="body" sz="quarter" idx="21"/>
          </p:nvPr>
        </p:nvSpPr>
        <p:spPr>
          <a:xfrm>
            <a:off x="694745" y="4106335"/>
            <a:ext cx="2395587"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0" name="Text Placeholder 5">
            <a:extLst>
              <a:ext uri="{FF2B5EF4-FFF2-40B4-BE49-F238E27FC236}">
                <a16:creationId xmlns:a16="http://schemas.microsoft.com/office/drawing/2014/main" id="{2BFC9AAE-5D82-2446-A068-1C116678E6BF}"/>
              </a:ext>
            </a:extLst>
          </p:cNvPr>
          <p:cNvSpPr>
            <a:spLocks noGrp="1"/>
          </p:cNvSpPr>
          <p:nvPr>
            <p:ph type="body" sz="quarter" idx="22"/>
          </p:nvPr>
        </p:nvSpPr>
        <p:spPr>
          <a:xfrm>
            <a:off x="3484272" y="4106335"/>
            <a:ext cx="2395587"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6273799" y="4106335"/>
            <a:ext cx="2395587"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2" name="Text Placeholder 5">
            <a:extLst>
              <a:ext uri="{FF2B5EF4-FFF2-40B4-BE49-F238E27FC236}">
                <a16:creationId xmlns:a16="http://schemas.microsoft.com/office/drawing/2014/main" id="{01C98F9E-AC00-B84E-A730-0B7C961A4561}"/>
              </a:ext>
            </a:extLst>
          </p:cNvPr>
          <p:cNvSpPr>
            <a:spLocks noGrp="1"/>
          </p:cNvSpPr>
          <p:nvPr>
            <p:ph type="body" sz="quarter" idx="24"/>
          </p:nvPr>
        </p:nvSpPr>
        <p:spPr>
          <a:xfrm>
            <a:off x="9063329" y="4106335"/>
            <a:ext cx="2395587"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209181370"/>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2D8164FF-61C2-44C1-8DAA-0FFE511D0891}"/>
              </a:ext>
            </a:extLst>
          </p:cNvPr>
          <p:cNvSpPr>
            <a:spLocks noGrp="1"/>
          </p:cNvSpPr>
          <p:nvPr>
            <p:ph type="pic" sz="quarter" idx="13"/>
          </p:nvPr>
        </p:nvSpPr>
        <p:spPr>
          <a:xfrm>
            <a:off x="0" y="4165600"/>
            <a:ext cx="12192000" cy="2692400"/>
          </a:xfrm>
        </p:spPr>
        <p:txBody>
          <a:bodyPr/>
          <a:lstStyle/>
          <a:p>
            <a:endParaRPr lang="en-US"/>
          </a:p>
        </p:txBody>
      </p:sp>
      <p:sp>
        <p:nvSpPr>
          <p:cNvPr id="5" name="Text Placeholder 5">
            <a:extLst>
              <a:ext uri="{FF2B5EF4-FFF2-40B4-BE49-F238E27FC236}">
                <a16:creationId xmlns:a16="http://schemas.microsoft.com/office/drawing/2014/main" id="{4A1A2658-EBDA-4028-9920-FD50120DB60D}"/>
              </a:ext>
            </a:extLst>
          </p:cNvPr>
          <p:cNvSpPr>
            <a:spLocks noGrp="1"/>
          </p:cNvSpPr>
          <p:nvPr>
            <p:ph type="body" sz="quarter" idx="12"/>
          </p:nvPr>
        </p:nvSpPr>
        <p:spPr>
          <a:xfrm>
            <a:off x="864080" y="481823"/>
            <a:ext cx="10488710" cy="540707"/>
          </a:xfrm>
        </p:spPr>
        <p:txBody>
          <a:bodyPr>
            <a:normAutofit fontScale="92500" lnSpcReduction="20000"/>
          </a:bodyPr>
          <a:lstStyle>
            <a:lvl1pPr marL="0" indent="0" algn="l">
              <a:buNone/>
              <a:defRPr lang="en-US" sz="3900" b="1" i="0" u="none" strike="noStrike" cap="none" spc="-15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stStyle>
          <a:p>
            <a:r>
              <a:rPr lang="en-US" dirty="0"/>
              <a:t>Need and/or Merit</a:t>
            </a:r>
            <a:r>
              <a:rPr lang="en-US" dirty="0">
                <a:solidFill>
                  <a:schemeClr val="accent1"/>
                </a:solidFill>
              </a:rPr>
              <a:t> Based Aid</a:t>
            </a:r>
          </a:p>
        </p:txBody>
      </p:sp>
      <p:sp>
        <p:nvSpPr>
          <p:cNvPr id="18" name="Text Placeholder 5">
            <a:extLst>
              <a:ext uri="{FF2B5EF4-FFF2-40B4-BE49-F238E27FC236}">
                <a16:creationId xmlns:a16="http://schemas.microsoft.com/office/drawing/2014/main" id="{742A5ADA-6A80-44CD-BAF6-6FAEE3CEC92E}"/>
              </a:ext>
            </a:extLst>
          </p:cNvPr>
          <p:cNvSpPr>
            <a:spLocks noGrp="1"/>
          </p:cNvSpPr>
          <p:nvPr>
            <p:ph type="body" sz="quarter" idx="14" hasCustomPrompt="1"/>
          </p:nvPr>
        </p:nvSpPr>
        <p:spPr>
          <a:xfrm>
            <a:off x="9351377" y="2452012"/>
            <a:ext cx="1484552" cy="375004"/>
          </a:xfrm>
        </p:spPr>
        <p:txBody>
          <a:bodyPr>
            <a:normAutofit fontScale="92500" lnSpcReduction="20000"/>
          </a:bodyPr>
          <a:lstStyle>
            <a:lvl1pPr marL="0" indent="0" algn="l">
              <a:buNone/>
              <a:defRPr lang="en-US" sz="3900" b="1" i="0" u="none" strike="noStrike" cap="none" spc="-15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stStyle>
          <a:p>
            <a:r>
              <a:rPr lang="en-US" dirty="0"/>
              <a:t>= COA</a:t>
            </a:r>
            <a:endParaRPr lang="en-US" dirty="0">
              <a:solidFill>
                <a:schemeClr val="accent1"/>
              </a:solidFill>
            </a:endParaRPr>
          </a:p>
        </p:txBody>
      </p:sp>
      <p:sp>
        <p:nvSpPr>
          <p:cNvPr id="20" name="Text Placeholder 5">
            <a:extLst>
              <a:ext uri="{FF2B5EF4-FFF2-40B4-BE49-F238E27FC236}">
                <a16:creationId xmlns:a16="http://schemas.microsoft.com/office/drawing/2014/main" id="{704BD70D-CF4D-41A5-BB79-431307F10012}"/>
              </a:ext>
            </a:extLst>
          </p:cNvPr>
          <p:cNvSpPr>
            <a:spLocks noGrp="1"/>
          </p:cNvSpPr>
          <p:nvPr>
            <p:ph type="body" sz="quarter" idx="15" hasCustomPrompt="1"/>
          </p:nvPr>
        </p:nvSpPr>
        <p:spPr>
          <a:xfrm>
            <a:off x="3864178" y="2452012"/>
            <a:ext cx="1484552" cy="375004"/>
          </a:xfrm>
        </p:spPr>
        <p:txBody>
          <a:bodyPr>
            <a:normAutofit fontScale="92500" lnSpcReduction="20000"/>
          </a:bodyPr>
          <a:lstStyle>
            <a:lvl1pPr marL="0" indent="0" algn="ctr">
              <a:buNone/>
              <a:defRPr lang="en-US" sz="3900" b="1" i="0" u="none" strike="noStrike" cap="none" spc="-15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stStyle>
          <a:p>
            <a:r>
              <a:rPr lang="en-US" dirty="0"/>
              <a:t>+</a:t>
            </a:r>
            <a:endParaRPr lang="en-US" dirty="0">
              <a:solidFill>
                <a:schemeClr val="accent1"/>
              </a:solidFill>
            </a:endParaRPr>
          </a:p>
        </p:txBody>
      </p:sp>
    </p:spTree>
    <p:extLst>
      <p:ext uri="{BB962C8B-B14F-4D97-AF65-F5344CB8AC3E}">
        <p14:creationId xmlns:p14="http://schemas.microsoft.com/office/powerpoint/2010/main" val="2354553332"/>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5FB7E41-ABA3-5545-8BE6-9C61BC40664C}"/>
              </a:ext>
            </a:extLst>
          </p:cNvPr>
          <p:cNvSpPr>
            <a:spLocks noGrp="1"/>
          </p:cNvSpPr>
          <p:nvPr>
            <p:ph type="pic" sz="quarter" idx="10"/>
          </p:nvPr>
        </p:nvSpPr>
        <p:spPr>
          <a:xfrm>
            <a:off x="6490970" y="0"/>
            <a:ext cx="5701030" cy="6858000"/>
          </a:xfrm>
          <a:custGeom>
            <a:avLst/>
            <a:gdLst>
              <a:gd name="connsiteX0" fmla="*/ 1339905 w 5701030"/>
              <a:gd name="connsiteY0" fmla="*/ 0 h 6858000"/>
              <a:gd name="connsiteX1" fmla="*/ 5701030 w 5701030"/>
              <a:gd name="connsiteY1" fmla="*/ 0 h 6858000"/>
              <a:gd name="connsiteX2" fmla="*/ 5701030 w 5701030"/>
              <a:gd name="connsiteY2" fmla="*/ 6858000 h 6858000"/>
              <a:gd name="connsiteX3" fmla="*/ 1339905 w 5701030"/>
              <a:gd name="connsiteY3" fmla="*/ 6858000 h 6858000"/>
              <a:gd name="connsiteX4" fmla="*/ 1264595 w 5701030"/>
              <a:gd name="connsiteY4" fmla="*/ 6777198 h 6858000"/>
              <a:gd name="connsiteX5" fmla="*/ 0 w 5701030"/>
              <a:gd name="connsiteY5" fmla="*/ 3429000 h 6858000"/>
              <a:gd name="connsiteX6" fmla="*/ 1264595 w 5701030"/>
              <a:gd name="connsiteY6" fmla="*/ 8080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030" h="6858000">
                <a:moveTo>
                  <a:pt x="1339905" y="0"/>
                </a:moveTo>
                <a:lnTo>
                  <a:pt x="5701030" y="0"/>
                </a:lnTo>
                <a:lnTo>
                  <a:pt x="5701030" y="6858000"/>
                </a:lnTo>
                <a:lnTo>
                  <a:pt x="1339905" y="6858000"/>
                </a:lnTo>
                <a:lnTo>
                  <a:pt x="1264595" y="6777198"/>
                </a:lnTo>
                <a:cubicBezTo>
                  <a:pt x="478881" y="5892877"/>
                  <a:pt x="0" y="4718147"/>
                  <a:pt x="0" y="3429000"/>
                </a:cubicBezTo>
                <a:cubicBezTo>
                  <a:pt x="0" y="2139854"/>
                  <a:pt x="478881" y="965123"/>
                  <a:pt x="1264595" y="80803"/>
                </a:cubicBezTo>
                <a:close/>
              </a:path>
            </a:pathLst>
          </a:custGeom>
          <a:pattFill prst="pct5">
            <a:fgClr>
              <a:srgbClr val="971C95"/>
            </a:fgClr>
            <a:bgClr>
              <a:schemeClr val="bg1"/>
            </a:bgClr>
          </a:pattFill>
        </p:spPr>
        <p:txBody>
          <a:bodyPr wrap="square">
            <a:noAutofit/>
          </a:bodyPr>
          <a:lstStyle>
            <a:lvl1pPr>
              <a:defRPr sz="1400"/>
            </a:lvl1pPr>
          </a:lstStyle>
          <a:p>
            <a:endParaRPr lang="en-US"/>
          </a:p>
        </p:txBody>
      </p:sp>
    </p:spTree>
    <p:extLst>
      <p:ext uri="{BB962C8B-B14F-4D97-AF65-F5344CB8AC3E}">
        <p14:creationId xmlns:p14="http://schemas.microsoft.com/office/powerpoint/2010/main" val="3517557963"/>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Full-imag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469A944E-452F-1D4E-B3F5-8C233C62A0BD}"/>
              </a:ext>
            </a:extLst>
          </p:cNvPr>
          <p:cNvSpPr>
            <a:spLocks noGrp="1"/>
          </p:cNvSpPr>
          <p:nvPr>
            <p:ph type="pic" sz="quarter" idx="10"/>
          </p:nvPr>
        </p:nvSpPr>
        <p:spPr>
          <a:xfrm>
            <a:off x="0" y="0"/>
            <a:ext cx="12192000" cy="6858000"/>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2290095730"/>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Layout-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9420F58-FC09-8249-A3E7-E07B5A54726A}"/>
              </a:ext>
            </a:extLst>
          </p:cNvPr>
          <p:cNvSpPr/>
          <p:nvPr userDrawn="1"/>
        </p:nvSpPr>
        <p:spPr>
          <a:xfrm>
            <a:off x="11662030" y="339420"/>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4183380" y="1562100"/>
            <a:ext cx="3825240" cy="3733800"/>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3402385622"/>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Layout-2">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C68C89B5-F102-CA4A-8AFB-7D9603E591A1}"/>
              </a:ext>
            </a:extLst>
          </p:cNvPr>
          <p:cNvCxnSpPr/>
          <p:nvPr userDrawn="1"/>
        </p:nvCxnSpPr>
        <p:spPr>
          <a:xfrm flipV="1">
            <a:off x="310718" y="4205819"/>
            <a:ext cx="0" cy="745724"/>
          </a:xfrm>
          <a:prstGeom prst="line">
            <a:avLst/>
          </a:prstGeom>
          <a:ln w="19050">
            <a:solidFill>
              <a:srgbClr val="400049"/>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022E03A-2D7C-2D49-AFBD-673DD595F0FC}"/>
              </a:ext>
            </a:extLst>
          </p:cNvPr>
          <p:cNvSpPr/>
          <p:nvPr userDrawn="1"/>
        </p:nvSpPr>
        <p:spPr>
          <a:xfrm>
            <a:off x="187620" y="235237"/>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9B20D7B-5C13-7547-B577-3DFA76735844}"/>
              </a:ext>
            </a:extLst>
          </p:cNvPr>
          <p:cNvSpPr txBox="1"/>
          <p:nvPr userDrawn="1"/>
        </p:nvSpPr>
        <p:spPr>
          <a:xfrm>
            <a:off x="5930900" y="3594100"/>
            <a:ext cx="184731" cy="369332"/>
          </a:xfrm>
          <a:prstGeom prst="rect">
            <a:avLst/>
          </a:prstGeom>
          <a:noFill/>
        </p:spPr>
        <p:txBody>
          <a:bodyPr wrap="none" rtlCol="0">
            <a:spAutoFit/>
          </a:bodyPr>
          <a:lstStyle/>
          <a:p>
            <a:endParaRPr lang="en-US" dirty="0"/>
          </a:p>
        </p:txBody>
      </p:sp>
      <p:sp>
        <p:nvSpPr>
          <p:cNvPr id="18" name="Rectangle 17">
            <a:extLst>
              <a:ext uri="{FF2B5EF4-FFF2-40B4-BE49-F238E27FC236}">
                <a16:creationId xmlns:a16="http://schemas.microsoft.com/office/drawing/2014/main" id="{0E4F19F1-8F5F-084A-BEE8-9567D399B4A2}"/>
              </a:ext>
            </a:extLst>
          </p:cNvPr>
          <p:cNvSpPr/>
          <p:nvPr userDrawn="1"/>
        </p:nvSpPr>
        <p:spPr>
          <a:xfrm>
            <a:off x="11720097" y="6327840"/>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icture Placeholder 31">
            <a:extLst>
              <a:ext uri="{FF2B5EF4-FFF2-40B4-BE49-F238E27FC236}">
                <a16:creationId xmlns:a16="http://schemas.microsoft.com/office/drawing/2014/main" id="{D2B96255-56FF-A24B-A523-FB40D71846A7}"/>
              </a:ext>
            </a:extLst>
          </p:cNvPr>
          <p:cNvSpPr>
            <a:spLocks noGrp="1"/>
          </p:cNvSpPr>
          <p:nvPr>
            <p:ph type="pic" sz="quarter" idx="12"/>
          </p:nvPr>
        </p:nvSpPr>
        <p:spPr>
          <a:xfrm>
            <a:off x="1344334" y="1050046"/>
            <a:ext cx="3196114" cy="4565178"/>
          </a:xfrm>
          <a:custGeom>
            <a:avLst/>
            <a:gdLst>
              <a:gd name="connsiteX0" fmla="*/ 0 w 3196114"/>
              <a:gd name="connsiteY0" fmla="*/ 3492770 h 4565178"/>
              <a:gd name="connsiteX1" fmla="*/ 3196113 w 3196114"/>
              <a:gd name="connsiteY1" fmla="*/ 3492770 h 4565178"/>
              <a:gd name="connsiteX2" fmla="*/ 3196113 w 3196114"/>
              <a:gd name="connsiteY2" fmla="*/ 4565178 h 4565178"/>
              <a:gd name="connsiteX3" fmla="*/ 0 w 3196114"/>
              <a:gd name="connsiteY3" fmla="*/ 4565178 h 4565178"/>
              <a:gd name="connsiteX4" fmla="*/ 1 w 3196114"/>
              <a:gd name="connsiteY4" fmla="*/ 0 h 4565178"/>
              <a:gd name="connsiteX5" fmla="*/ 3196114 w 3196114"/>
              <a:gd name="connsiteY5" fmla="*/ 0 h 4565178"/>
              <a:gd name="connsiteX6" fmla="*/ 3196114 w 3196114"/>
              <a:gd name="connsiteY6" fmla="*/ 3303587 h 4565178"/>
              <a:gd name="connsiteX7" fmla="*/ 1 w 3196114"/>
              <a:gd name="connsiteY7" fmla="*/ 3303587 h 4565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96114" h="4565178">
                <a:moveTo>
                  <a:pt x="0" y="3492770"/>
                </a:moveTo>
                <a:lnTo>
                  <a:pt x="3196113" y="3492770"/>
                </a:lnTo>
                <a:lnTo>
                  <a:pt x="3196113" y="4565178"/>
                </a:lnTo>
                <a:lnTo>
                  <a:pt x="0" y="4565178"/>
                </a:lnTo>
                <a:close/>
                <a:moveTo>
                  <a:pt x="1" y="0"/>
                </a:moveTo>
                <a:lnTo>
                  <a:pt x="3196114" y="0"/>
                </a:lnTo>
                <a:lnTo>
                  <a:pt x="3196114" y="3303587"/>
                </a:lnTo>
                <a:lnTo>
                  <a:pt x="1" y="3303587"/>
                </a:lnTo>
                <a:close/>
              </a:path>
            </a:pathLst>
          </a:custGeom>
          <a:pattFill prst="pct5">
            <a:fgClr>
              <a:srgbClr val="7030A0"/>
            </a:fgClr>
            <a:bgClr>
              <a:schemeClr val="bg1"/>
            </a:bgClr>
          </a:pattFill>
        </p:spPr>
        <p:txBody>
          <a:bodyPr wrap="square">
            <a:noAutofit/>
          </a:bodyPr>
          <a:lstStyle>
            <a:lvl1pPr>
              <a:defRPr sz="1400"/>
            </a:lvl1pPr>
          </a:lstStyle>
          <a:p>
            <a:endParaRPr lang="en-US"/>
          </a:p>
        </p:txBody>
      </p:sp>
      <p:sp>
        <p:nvSpPr>
          <p:cNvPr id="7" name="Oval 6">
            <a:extLst>
              <a:ext uri="{FF2B5EF4-FFF2-40B4-BE49-F238E27FC236}">
                <a16:creationId xmlns:a16="http://schemas.microsoft.com/office/drawing/2014/main" id="{27354A39-F347-8E4C-8C9D-83F609DB74AD}"/>
              </a:ext>
            </a:extLst>
          </p:cNvPr>
          <p:cNvSpPr/>
          <p:nvPr userDrawn="1"/>
        </p:nvSpPr>
        <p:spPr>
          <a:xfrm>
            <a:off x="11137435" y="-1316181"/>
            <a:ext cx="2370525" cy="2370525"/>
          </a:xfrm>
          <a:prstGeom prst="ellipse">
            <a:avLst/>
          </a:prstGeom>
          <a:noFill/>
          <a:ln>
            <a:solidFill>
              <a:srgbClr val="971C95">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A9E7B40-813F-9D46-B774-CBC2834B40B3}"/>
              </a:ext>
            </a:extLst>
          </p:cNvPr>
          <p:cNvSpPr/>
          <p:nvPr userDrawn="1"/>
        </p:nvSpPr>
        <p:spPr>
          <a:xfrm>
            <a:off x="10306077" y="-2119633"/>
            <a:ext cx="3874159" cy="3874159"/>
          </a:xfrm>
          <a:prstGeom prst="ellipse">
            <a:avLst/>
          </a:prstGeom>
          <a:noFill/>
          <a:ln>
            <a:solidFill>
              <a:srgbClr val="971C95">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905698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7840670" y="3517900"/>
            <a:ext cx="4198339" cy="2800350"/>
          </a:xfrm>
          <a:prstGeom prst="rect">
            <a:avLst/>
          </a:prstGeom>
        </p:spPr>
        <p:txBody>
          <a:bodyPr lIns="91439" tIns="45719" rIns="91439" bIns="45719" anchor="t">
            <a:noAutofit/>
          </a:bodyPr>
          <a:lstStyle/>
          <a:p>
            <a:r>
              <a:rPr lang="en-US"/>
              <a:t>Click icon to add picture</a:t>
            </a:r>
            <a:endParaRPr/>
          </a:p>
        </p:txBody>
      </p:sp>
      <p:sp>
        <p:nvSpPr>
          <p:cNvPr id="84" name="Image"/>
          <p:cNvSpPr>
            <a:spLocks noGrp="1"/>
          </p:cNvSpPr>
          <p:nvPr>
            <p:ph type="pic" sz="quarter" idx="14"/>
          </p:nvPr>
        </p:nvSpPr>
        <p:spPr>
          <a:xfrm>
            <a:off x="7645400" y="565150"/>
            <a:ext cx="4165600" cy="2777067"/>
          </a:xfrm>
          <a:prstGeom prst="rect">
            <a:avLst/>
          </a:prstGeom>
        </p:spPr>
        <p:txBody>
          <a:bodyPr lIns="91439" tIns="45719" rIns="91439" bIns="45719" anchor="t">
            <a:noAutofit/>
          </a:bodyPr>
          <a:lstStyle/>
          <a:p>
            <a:r>
              <a:rPr lang="en-US"/>
              <a:t>Click icon to add picture</a:t>
            </a:r>
            <a:endParaRPr/>
          </a:p>
        </p:txBody>
      </p:sp>
      <p:sp>
        <p:nvSpPr>
          <p:cNvPr id="85" name="Image"/>
          <p:cNvSpPr>
            <a:spLocks noGrp="1"/>
          </p:cNvSpPr>
          <p:nvPr>
            <p:ph type="pic" idx="15"/>
          </p:nvPr>
        </p:nvSpPr>
        <p:spPr>
          <a:xfrm>
            <a:off x="-152400" y="565150"/>
            <a:ext cx="8601075" cy="5734050"/>
          </a:xfrm>
          <a:prstGeom prst="rect">
            <a:avLst/>
          </a:prstGeom>
        </p:spPr>
        <p:txBody>
          <a:bodyPr lIns="91439" tIns="45719" rIns="91439" bIns="45719" anchor="t">
            <a:noAutofit/>
          </a:bodyPr>
          <a:lstStyle/>
          <a:p>
            <a:r>
              <a:rPr lang="en-US"/>
              <a:t>Click icon to add picture</a:t>
            </a:r>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618791340"/>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Layout-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022E03A-2D7C-2D49-AFBD-673DD595F0FC}"/>
              </a:ext>
            </a:extLst>
          </p:cNvPr>
          <p:cNvSpPr/>
          <p:nvPr userDrawn="1"/>
        </p:nvSpPr>
        <p:spPr>
          <a:xfrm>
            <a:off x="179987" y="279499"/>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E4F19F1-8F5F-084A-BEE8-9567D399B4A2}"/>
              </a:ext>
            </a:extLst>
          </p:cNvPr>
          <p:cNvSpPr/>
          <p:nvPr userDrawn="1"/>
        </p:nvSpPr>
        <p:spPr>
          <a:xfrm>
            <a:off x="179987" y="6346477"/>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18">
            <a:extLst>
              <a:ext uri="{FF2B5EF4-FFF2-40B4-BE49-F238E27FC236}">
                <a16:creationId xmlns:a16="http://schemas.microsoft.com/office/drawing/2014/main" id="{1799B6D6-B3A7-954F-970C-0601E8326D50}"/>
              </a:ext>
            </a:extLst>
          </p:cNvPr>
          <p:cNvSpPr>
            <a:spLocks noGrp="1"/>
          </p:cNvSpPr>
          <p:nvPr>
            <p:ph type="pic" sz="quarter" idx="10"/>
          </p:nvPr>
        </p:nvSpPr>
        <p:spPr>
          <a:xfrm>
            <a:off x="1" y="1203206"/>
            <a:ext cx="5257799" cy="4572754"/>
          </a:xfrm>
          <a:custGeom>
            <a:avLst/>
            <a:gdLst>
              <a:gd name="connsiteX0" fmla="*/ 3002864 w 5257799"/>
              <a:gd name="connsiteY0" fmla="*/ 0 h 4572754"/>
              <a:gd name="connsiteX1" fmla="*/ 5257799 w 5257799"/>
              <a:gd name="connsiteY1" fmla="*/ 0 h 4572754"/>
              <a:gd name="connsiteX2" fmla="*/ 5257799 w 5257799"/>
              <a:gd name="connsiteY2" fmla="*/ 4572754 h 4572754"/>
              <a:gd name="connsiteX3" fmla="*/ 3002864 w 5257799"/>
              <a:gd name="connsiteY3" fmla="*/ 4572754 h 4572754"/>
              <a:gd name="connsiteX4" fmla="*/ 0 w 5257799"/>
              <a:gd name="connsiteY4" fmla="*/ 0 h 4572754"/>
              <a:gd name="connsiteX5" fmla="*/ 2773680 w 5257799"/>
              <a:gd name="connsiteY5" fmla="*/ 0 h 4572754"/>
              <a:gd name="connsiteX6" fmla="*/ 2773680 w 5257799"/>
              <a:gd name="connsiteY6" fmla="*/ 4572754 h 4572754"/>
              <a:gd name="connsiteX7" fmla="*/ 0 w 5257799"/>
              <a:gd name="connsiteY7" fmla="*/ 4572754 h 457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7799" h="4572754">
                <a:moveTo>
                  <a:pt x="3002864" y="0"/>
                </a:moveTo>
                <a:lnTo>
                  <a:pt x="5257799" y="0"/>
                </a:lnTo>
                <a:lnTo>
                  <a:pt x="5257799" y="4572754"/>
                </a:lnTo>
                <a:lnTo>
                  <a:pt x="3002864" y="4572754"/>
                </a:lnTo>
                <a:close/>
                <a:moveTo>
                  <a:pt x="0" y="0"/>
                </a:moveTo>
                <a:lnTo>
                  <a:pt x="2773680" y="0"/>
                </a:lnTo>
                <a:lnTo>
                  <a:pt x="2773680" y="4572754"/>
                </a:lnTo>
                <a:lnTo>
                  <a:pt x="0" y="4572754"/>
                </a:lnTo>
                <a:close/>
              </a:path>
            </a:pathLst>
          </a:custGeom>
          <a:pattFill prst="pct5">
            <a:fgClr>
              <a:srgbClr val="971C95"/>
            </a:fgClr>
            <a:bgClr>
              <a:schemeClr val="bg1"/>
            </a:bgClr>
          </a:pattFill>
        </p:spPr>
        <p:txBody>
          <a:bodyPr wrap="square">
            <a:noAutofit/>
          </a:bodyPr>
          <a:lstStyle>
            <a:lvl1pPr>
              <a:defRPr sz="1400"/>
            </a:lvl1pPr>
          </a:lstStyle>
          <a:p>
            <a:endParaRPr lang="en-US"/>
          </a:p>
        </p:txBody>
      </p:sp>
    </p:spTree>
    <p:extLst>
      <p:ext uri="{BB962C8B-B14F-4D97-AF65-F5344CB8AC3E}">
        <p14:creationId xmlns:p14="http://schemas.microsoft.com/office/powerpoint/2010/main" val="731072953"/>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Layout-4">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4F19F1-8F5F-084A-BEE8-9567D399B4A2}"/>
              </a:ext>
            </a:extLst>
          </p:cNvPr>
          <p:cNvSpPr/>
          <p:nvPr userDrawn="1"/>
        </p:nvSpPr>
        <p:spPr>
          <a:xfrm>
            <a:off x="11582937" y="6300757"/>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9420F58-FC09-8249-A3E7-E07B5A54726A}"/>
              </a:ext>
            </a:extLst>
          </p:cNvPr>
          <p:cNvSpPr/>
          <p:nvPr userDrawn="1"/>
        </p:nvSpPr>
        <p:spPr>
          <a:xfrm>
            <a:off x="11524870" y="324180"/>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1F897350-DD04-D840-A678-A82810CDC682}"/>
              </a:ext>
            </a:extLst>
          </p:cNvPr>
          <p:cNvSpPr>
            <a:spLocks noGrp="1"/>
          </p:cNvSpPr>
          <p:nvPr>
            <p:ph type="pic" sz="quarter" idx="12"/>
          </p:nvPr>
        </p:nvSpPr>
        <p:spPr>
          <a:xfrm>
            <a:off x="5597364" y="1272698"/>
            <a:ext cx="6019483" cy="4312603"/>
          </a:xfrm>
          <a:custGeom>
            <a:avLst/>
            <a:gdLst>
              <a:gd name="connsiteX0" fmla="*/ 4347592 w 6019483"/>
              <a:gd name="connsiteY0" fmla="*/ 0 h 4312603"/>
              <a:gd name="connsiteX1" fmla="*/ 6019483 w 6019483"/>
              <a:gd name="connsiteY1" fmla="*/ 0 h 4312603"/>
              <a:gd name="connsiteX2" fmla="*/ 5238051 w 6019483"/>
              <a:gd name="connsiteY2" fmla="*/ 4312603 h 4312603"/>
              <a:gd name="connsiteX3" fmla="*/ 3566160 w 6019483"/>
              <a:gd name="connsiteY3" fmla="*/ 4312603 h 4312603"/>
              <a:gd name="connsiteX4" fmla="*/ 781432 w 6019483"/>
              <a:gd name="connsiteY4" fmla="*/ 0 h 4312603"/>
              <a:gd name="connsiteX5" fmla="*/ 2453323 w 6019483"/>
              <a:gd name="connsiteY5" fmla="*/ 0 h 4312603"/>
              <a:gd name="connsiteX6" fmla="*/ 1671891 w 6019483"/>
              <a:gd name="connsiteY6" fmla="*/ 4312603 h 4312603"/>
              <a:gd name="connsiteX7" fmla="*/ 0 w 6019483"/>
              <a:gd name="connsiteY7" fmla="*/ 4312603 h 4312603"/>
              <a:gd name="connsiteX8" fmla="*/ 2564512 w 6019483"/>
              <a:gd name="connsiteY8" fmla="*/ 0 h 4312603"/>
              <a:gd name="connsiteX9" fmla="*/ 4236403 w 6019483"/>
              <a:gd name="connsiteY9" fmla="*/ 0 h 4312603"/>
              <a:gd name="connsiteX10" fmla="*/ 3454971 w 6019483"/>
              <a:gd name="connsiteY10" fmla="*/ 4312603 h 4312603"/>
              <a:gd name="connsiteX11" fmla="*/ 1783080 w 6019483"/>
              <a:gd name="connsiteY11" fmla="*/ 4312603 h 431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19483" h="4312603">
                <a:moveTo>
                  <a:pt x="4347592" y="0"/>
                </a:moveTo>
                <a:lnTo>
                  <a:pt x="6019483" y="0"/>
                </a:lnTo>
                <a:lnTo>
                  <a:pt x="5238051" y="4312603"/>
                </a:lnTo>
                <a:lnTo>
                  <a:pt x="3566160" y="4312603"/>
                </a:lnTo>
                <a:close/>
                <a:moveTo>
                  <a:pt x="781432" y="0"/>
                </a:moveTo>
                <a:lnTo>
                  <a:pt x="2453323" y="0"/>
                </a:lnTo>
                <a:lnTo>
                  <a:pt x="1671891" y="4312603"/>
                </a:lnTo>
                <a:lnTo>
                  <a:pt x="0" y="4312603"/>
                </a:lnTo>
                <a:close/>
                <a:moveTo>
                  <a:pt x="2564512" y="0"/>
                </a:moveTo>
                <a:lnTo>
                  <a:pt x="4236403" y="0"/>
                </a:lnTo>
                <a:lnTo>
                  <a:pt x="3454971" y="4312603"/>
                </a:lnTo>
                <a:lnTo>
                  <a:pt x="1783080" y="4312603"/>
                </a:lnTo>
                <a:close/>
              </a:path>
            </a:pathLst>
          </a:custGeom>
          <a:pattFill prst="pct5">
            <a:fgClr>
              <a:srgbClr val="971C95"/>
            </a:fgClr>
            <a:bgClr>
              <a:schemeClr val="bg1"/>
            </a:bgClr>
          </a:pattFill>
        </p:spPr>
        <p:txBody>
          <a:bodyPr wrap="square">
            <a:noAutofit/>
          </a:bodyPr>
          <a:lstStyle>
            <a:lvl1pPr>
              <a:defRPr sz="1400"/>
            </a:lvl1pPr>
          </a:lstStyle>
          <a:p>
            <a:endParaRPr lang="en-US"/>
          </a:p>
        </p:txBody>
      </p:sp>
    </p:spTree>
    <p:extLst>
      <p:ext uri="{BB962C8B-B14F-4D97-AF65-F5344CB8AC3E}">
        <p14:creationId xmlns:p14="http://schemas.microsoft.com/office/powerpoint/2010/main" val="2970170663"/>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Layout-5">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4F19F1-8F5F-084A-BEE8-9567D399B4A2}"/>
              </a:ext>
            </a:extLst>
          </p:cNvPr>
          <p:cNvSpPr/>
          <p:nvPr userDrawn="1"/>
        </p:nvSpPr>
        <p:spPr>
          <a:xfrm>
            <a:off x="11582937" y="6300757"/>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9420F58-FC09-8249-A3E7-E07B5A54726A}"/>
              </a:ext>
            </a:extLst>
          </p:cNvPr>
          <p:cNvSpPr/>
          <p:nvPr userDrawn="1"/>
        </p:nvSpPr>
        <p:spPr>
          <a:xfrm>
            <a:off x="11524870" y="324180"/>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0" y="0"/>
            <a:ext cx="5836920" cy="6858000"/>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3978795501"/>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Layout-6">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4F19F1-8F5F-084A-BEE8-9567D399B4A2}"/>
              </a:ext>
            </a:extLst>
          </p:cNvPr>
          <p:cNvSpPr/>
          <p:nvPr userDrawn="1"/>
        </p:nvSpPr>
        <p:spPr>
          <a:xfrm>
            <a:off x="11582937" y="6300757"/>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0" y="0"/>
            <a:ext cx="4338084" cy="6858000"/>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949324313"/>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Layout-7">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4F19F1-8F5F-084A-BEE8-9567D399B4A2}"/>
              </a:ext>
            </a:extLst>
          </p:cNvPr>
          <p:cNvSpPr/>
          <p:nvPr userDrawn="1"/>
        </p:nvSpPr>
        <p:spPr>
          <a:xfrm>
            <a:off x="212104" y="6462122"/>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677731" y="0"/>
            <a:ext cx="5325035" cy="6858000"/>
          </a:xfrm>
          <a:prstGeom prst="rect">
            <a:avLst/>
          </a:prstGeom>
          <a:pattFill prst="pct5">
            <a:fgClr>
              <a:srgbClr val="971C95"/>
            </a:fgClr>
            <a:bgClr>
              <a:schemeClr val="bg1"/>
            </a:bgClr>
          </a:pattFill>
        </p:spPr>
        <p:txBody>
          <a:bodyPr/>
          <a:lstStyle>
            <a:lvl1pPr>
              <a:defRPr sz="1400"/>
            </a:lvl1pPr>
          </a:lstStyle>
          <a:p>
            <a:endParaRPr lang="en-US"/>
          </a:p>
        </p:txBody>
      </p:sp>
      <p:sp>
        <p:nvSpPr>
          <p:cNvPr id="5" name="Picture Placeholder 3">
            <a:extLst>
              <a:ext uri="{FF2B5EF4-FFF2-40B4-BE49-F238E27FC236}">
                <a16:creationId xmlns:a16="http://schemas.microsoft.com/office/drawing/2014/main" id="{2A3E5410-9413-2841-8F85-DC95C68917CC}"/>
              </a:ext>
            </a:extLst>
          </p:cNvPr>
          <p:cNvSpPr>
            <a:spLocks noGrp="1"/>
          </p:cNvSpPr>
          <p:nvPr>
            <p:ph type="pic" sz="quarter" idx="11"/>
          </p:nvPr>
        </p:nvSpPr>
        <p:spPr>
          <a:xfrm>
            <a:off x="6945853" y="2036229"/>
            <a:ext cx="1232925" cy="1234096"/>
          </a:xfrm>
          <a:prstGeom prst="ellipse">
            <a:avLst/>
          </a:prstGeom>
          <a:pattFill prst="pct5">
            <a:fgClr>
              <a:srgbClr val="57014A"/>
            </a:fgClr>
            <a:bgClr>
              <a:schemeClr val="bg1"/>
            </a:bgClr>
          </a:pattFill>
        </p:spPr>
        <p:txBody>
          <a:bodyPr/>
          <a:lstStyle>
            <a:lvl1pPr>
              <a:defRPr sz="1200"/>
            </a:lvl1pPr>
          </a:lstStyle>
          <a:p>
            <a:endParaRPr lang="en-US"/>
          </a:p>
        </p:txBody>
      </p:sp>
      <p:sp>
        <p:nvSpPr>
          <p:cNvPr id="6" name="Picture Placeholder 3">
            <a:extLst>
              <a:ext uri="{FF2B5EF4-FFF2-40B4-BE49-F238E27FC236}">
                <a16:creationId xmlns:a16="http://schemas.microsoft.com/office/drawing/2014/main" id="{151EA2DB-B4C3-B74A-AF24-122EAA1F02DB}"/>
              </a:ext>
            </a:extLst>
          </p:cNvPr>
          <p:cNvSpPr>
            <a:spLocks noGrp="1"/>
          </p:cNvSpPr>
          <p:nvPr>
            <p:ph type="pic" sz="quarter" idx="12"/>
          </p:nvPr>
        </p:nvSpPr>
        <p:spPr>
          <a:xfrm>
            <a:off x="6945852" y="3587676"/>
            <a:ext cx="1232925" cy="1234096"/>
          </a:xfrm>
          <a:prstGeom prst="ellipse">
            <a:avLst/>
          </a:prstGeom>
          <a:pattFill prst="pct5">
            <a:fgClr>
              <a:srgbClr val="57014A"/>
            </a:fgClr>
            <a:bgClr>
              <a:schemeClr val="bg1"/>
            </a:bgClr>
          </a:pattFill>
        </p:spPr>
        <p:txBody>
          <a:bodyPr/>
          <a:lstStyle>
            <a:lvl1pPr>
              <a:defRPr sz="1200"/>
            </a:lvl1pPr>
          </a:lstStyle>
          <a:p>
            <a:endParaRPr lang="en-US"/>
          </a:p>
        </p:txBody>
      </p:sp>
      <p:sp>
        <p:nvSpPr>
          <p:cNvPr id="7" name="Picture Placeholder 3">
            <a:extLst>
              <a:ext uri="{FF2B5EF4-FFF2-40B4-BE49-F238E27FC236}">
                <a16:creationId xmlns:a16="http://schemas.microsoft.com/office/drawing/2014/main" id="{8E5E0A90-C255-7649-BB70-DBC111E9850C}"/>
              </a:ext>
            </a:extLst>
          </p:cNvPr>
          <p:cNvSpPr>
            <a:spLocks noGrp="1"/>
          </p:cNvSpPr>
          <p:nvPr>
            <p:ph type="pic" sz="quarter" idx="13"/>
          </p:nvPr>
        </p:nvSpPr>
        <p:spPr>
          <a:xfrm>
            <a:off x="6945851" y="5139123"/>
            <a:ext cx="1232925" cy="1234096"/>
          </a:xfrm>
          <a:prstGeom prst="ellipse">
            <a:avLst/>
          </a:prstGeom>
          <a:pattFill prst="pct5">
            <a:fgClr>
              <a:srgbClr val="57014A"/>
            </a:fgClr>
            <a:bgClr>
              <a:schemeClr val="bg1"/>
            </a:bgClr>
          </a:pattFill>
        </p:spPr>
        <p:txBody>
          <a:bodyPr/>
          <a:lstStyle>
            <a:lvl1pPr>
              <a:defRPr sz="1200"/>
            </a:lvl1pPr>
          </a:lstStyle>
          <a:p>
            <a:endParaRPr lang="en-US"/>
          </a:p>
        </p:txBody>
      </p:sp>
      <p:sp>
        <p:nvSpPr>
          <p:cNvPr id="8" name="Rectangle 7">
            <a:extLst>
              <a:ext uri="{FF2B5EF4-FFF2-40B4-BE49-F238E27FC236}">
                <a16:creationId xmlns:a16="http://schemas.microsoft.com/office/drawing/2014/main" id="{5391F956-5940-FE40-BD3C-01AB3C920813}"/>
              </a:ext>
            </a:extLst>
          </p:cNvPr>
          <p:cNvSpPr/>
          <p:nvPr userDrawn="1"/>
        </p:nvSpPr>
        <p:spPr>
          <a:xfrm>
            <a:off x="11822654" y="0"/>
            <a:ext cx="369346" cy="6858000"/>
          </a:xfrm>
          <a:prstGeom prst="rect">
            <a:avLst/>
          </a:prstGeom>
          <a:solidFill>
            <a:srgbClr val="400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0813750"/>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Layout-8">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4F19F1-8F5F-084A-BEE8-9567D399B4A2}"/>
              </a:ext>
            </a:extLst>
          </p:cNvPr>
          <p:cNvSpPr/>
          <p:nvPr userDrawn="1"/>
        </p:nvSpPr>
        <p:spPr>
          <a:xfrm>
            <a:off x="11582937" y="6300757"/>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3926958" y="0"/>
            <a:ext cx="4338084" cy="3429000"/>
          </a:xfrm>
          <a:prstGeom prst="rect">
            <a:avLst/>
          </a:prstGeom>
          <a:pattFill prst="pct5">
            <a:fgClr>
              <a:srgbClr val="971C95"/>
            </a:fgClr>
            <a:bgClr>
              <a:schemeClr val="bg1"/>
            </a:bgClr>
          </a:pattFill>
        </p:spPr>
        <p:txBody>
          <a:bodyPr/>
          <a:lstStyle>
            <a:lvl1pPr>
              <a:defRPr sz="1400"/>
            </a:lvl1pPr>
          </a:lstStyle>
          <a:p>
            <a:endParaRPr lang="en-US"/>
          </a:p>
        </p:txBody>
      </p:sp>
      <p:sp>
        <p:nvSpPr>
          <p:cNvPr id="4" name="Picture Placeholder 2">
            <a:extLst>
              <a:ext uri="{FF2B5EF4-FFF2-40B4-BE49-F238E27FC236}">
                <a16:creationId xmlns:a16="http://schemas.microsoft.com/office/drawing/2014/main" id="{05AD5D5E-897D-FC45-9030-F52CDF67E517}"/>
              </a:ext>
            </a:extLst>
          </p:cNvPr>
          <p:cNvSpPr>
            <a:spLocks noGrp="1"/>
          </p:cNvSpPr>
          <p:nvPr>
            <p:ph type="pic" sz="quarter" idx="11"/>
          </p:nvPr>
        </p:nvSpPr>
        <p:spPr>
          <a:xfrm>
            <a:off x="3926958" y="3429000"/>
            <a:ext cx="4338084" cy="3429000"/>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905817482"/>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ayout-9">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6096001" y="0"/>
            <a:ext cx="6096000" cy="6858000"/>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3488039404"/>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Layout-9">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5169408" y="0"/>
            <a:ext cx="7022593" cy="6858000"/>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371885467"/>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Layout-10">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8197701" y="0"/>
            <a:ext cx="3994299" cy="6858000"/>
          </a:xfrm>
          <a:prstGeom prst="rect">
            <a:avLst/>
          </a:prstGeom>
          <a:pattFill prst="pct5">
            <a:fgClr>
              <a:srgbClr val="971C95"/>
            </a:fgClr>
            <a:bgClr>
              <a:schemeClr val="bg1"/>
            </a:bgClr>
          </a:pattFill>
        </p:spPr>
        <p:txBody>
          <a:bodyPr/>
          <a:lstStyle>
            <a:lvl1pPr>
              <a:defRPr sz="1400"/>
            </a:lvl1pPr>
          </a:lstStyle>
          <a:p>
            <a:endParaRPr lang="en-US"/>
          </a:p>
        </p:txBody>
      </p:sp>
      <p:sp>
        <p:nvSpPr>
          <p:cNvPr id="4" name="Rectangle 3">
            <a:extLst>
              <a:ext uri="{FF2B5EF4-FFF2-40B4-BE49-F238E27FC236}">
                <a16:creationId xmlns:a16="http://schemas.microsoft.com/office/drawing/2014/main" id="{04E43CBD-6F3C-CD44-BF34-422B2600894A}"/>
              </a:ext>
            </a:extLst>
          </p:cNvPr>
          <p:cNvSpPr/>
          <p:nvPr userDrawn="1"/>
        </p:nvSpPr>
        <p:spPr>
          <a:xfrm>
            <a:off x="263928" y="6346255"/>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7634214"/>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Layout-11">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263928" y="1"/>
            <a:ext cx="4254284" cy="4012602"/>
          </a:xfrm>
          <a:prstGeom prst="rect">
            <a:avLst/>
          </a:prstGeom>
          <a:pattFill prst="pct5">
            <a:fgClr>
              <a:srgbClr val="971C95"/>
            </a:fgClr>
            <a:bgClr>
              <a:schemeClr val="bg1"/>
            </a:bgClr>
          </a:pattFill>
        </p:spPr>
        <p:txBody>
          <a:bodyPr/>
          <a:lstStyle>
            <a:lvl1pPr>
              <a:defRPr sz="1400"/>
            </a:lvl1pPr>
          </a:lstStyle>
          <a:p>
            <a:endParaRPr lang="en-US"/>
          </a:p>
        </p:txBody>
      </p:sp>
      <p:sp>
        <p:nvSpPr>
          <p:cNvPr id="4" name="Rectangle 3">
            <a:extLst>
              <a:ext uri="{FF2B5EF4-FFF2-40B4-BE49-F238E27FC236}">
                <a16:creationId xmlns:a16="http://schemas.microsoft.com/office/drawing/2014/main" id="{04E43CBD-6F3C-CD44-BF34-422B2600894A}"/>
              </a:ext>
            </a:extLst>
          </p:cNvPr>
          <p:cNvSpPr/>
          <p:nvPr userDrawn="1"/>
        </p:nvSpPr>
        <p:spPr>
          <a:xfrm>
            <a:off x="263928" y="6346255"/>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2">
            <a:extLst>
              <a:ext uri="{FF2B5EF4-FFF2-40B4-BE49-F238E27FC236}">
                <a16:creationId xmlns:a16="http://schemas.microsoft.com/office/drawing/2014/main" id="{F7AD3161-BBAC-A14F-9258-2D18284803F5}"/>
              </a:ext>
            </a:extLst>
          </p:cNvPr>
          <p:cNvSpPr>
            <a:spLocks noGrp="1"/>
          </p:cNvSpPr>
          <p:nvPr>
            <p:ph type="pic" sz="quarter" idx="12"/>
          </p:nvPr>
        </p:nvSpPr>
        <p:spPr>
          <a:xfrm>
            <a:off x="5325036" y="2845396"/>
            <a:ext cx="6866964" cy="4012603"/>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3443972767"/>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193800" y="4476750"/>
            <a:ext cx="9810750" cy="348813"/>
          </a:xfrm>
          <a:prstGeom prst="rect">
            <a:avLst/>
          </a:prstGeom>
        </p:spPr>
        <p:txBody>
          <a:bodyPr anchor="t">
            <a:spAutoFit/>
          </a:bodyPr>
          <a:lstStyle>
            <a:lvl1pPr marL="0" indent="0" algn="ctr">
              <a:spcBef>
                <a:spcPts val="0"/>
              </a:spcBef>
              <a:buSzTx/>
              <a:buNone/>
              <a:defRPr sz="1600" i="1"/>
            </a:lvl1pPr>
          </a:lstStyle>
          <a:p>
            <a:pPr lvl="0"/>
            <a:r>
              <a:rPr lang="en-US"/>
              <a:t>Click to edit Master text styles</a:t>
            </a:r>
          </a:p>
        </p:txBody>
      </p:sp>
      <p:sp>
        <p:nvSpPr>
          <p:cNvPr id="94" name="“Type a quote here.”"/>
          <p:cNvSpPr txBox="1">
            <a:spLocks noGrp="1"/>
          </p:cNvSpPr>
          <p:nvPr>
            <p:ph type="body" sz="quarter" idx="14"/>
          </p:nvPr>
        </p:nvSpPr>
        <p:spPr>
          <a:xfrm>
            <a:off x="1193800" y="3008888"/>
            <a:ext cx="9810750" cy="471924"/>
          </a:xfrm>
          <a:prstGeom prst="rect">
            <a:avLst/>
          </a:prstGeom>
        </p:spPr>
        <p:txBody>
          <a:bodyPr>
            <a:spAutoFit/>
          </a:bodyPr>
          <a:lstStyle>
            <a:lvl1pPr marL="0" indent="0" algn="ctr">
              <a:spcBef>
                <a:spcPts val="0"/>
              </a:spcBef>
              <a:buSzTx/>
              <a:buNone/>
              <a:defRPr sz="2400" b="1" spc="-75">
                <a:latin typeface="Klinic Slab Bold" pitchFamily="50" charset="0"/>
                <a:ea typeface="+mn-ea"/>
                <a:cs typeface="+mn-cs"/>
                <a:sym typeface="Helvetica Neue Medium"/>
              </a:defRPr>
            </a:lvl1pPr>
          </a:lstStyle>
          <a:p>
            <a:pPr lvl="0"/>
            <a:r>
              <a:rPr lang="en-US"/>
              <a:t>Click to edit Master text styles</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865691703"/>
      </p:ext>
    </p:extLst>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Layout-12">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7937716" y="828339"/>
            <a:ext cx="4254284" cy="4819426"/>
          </a:xfrm>
          <a:prstGeom prst="rect">
            <a:avLst/>
          </a:prstGeom>
          <a:pattFill prst="pct5">
            <a:fgClr>
              <a:srgbClr val="971C95"/>
            </a:fgClr>
            <a:bgClr>
              <a:schemeClr val="bg1"/>
            </a:bgClr>
          </a:pattFill>
        </p:spPr>
        <p:txBody>
          <a:bodyPr/>
          <a:lstStyle>
            <a:lvl1pPr>
              <a:defRPr sz="1400"/>
            </a:lvl1pPr>
          </a:lstStyle>
          <a:p>
            <a:endParaRPr lang="en-US"/>
          </a:p>
        </p:txBody>
      </p:sp>
      <p:sp>
        <p:nvSpPr>
          <p:cNvPr id="4" name="Rectangle 3">
            <a:extLst>
              <a:ext uri="{FF2B5EF4-FFF2-40B4-BE49-F238E27FC236}">
                <a16:creationId xmlns:a16="http://schemas.microsoft.com/office/drawing/2014/main" id="{04E43CBD-6F3C-CD44-BF34-422B2600894A}"/>
              </a:ext>
            </a:extLst>
          </p:cNvPr>
          <p:cNvSpPr/>
          <p:nvPr userDrawn="1"/>
        </p:nvSpPr>
        <p:spPr>
          <a:xfrm>
            <a:off x="263928" y="6346255"/>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2">
            <a:extLst>
              <a:ext uri="{FF2B5EF4-FFF2-40B4-BE49-F238E27FC236}">
                <a16:creationId xmlns:a16="http://schemas.microsoft.com/office/drawing/2014/main" id="{60B15E0D-51D8-E140-8E70-1BFFF2ECC41C}"/>
              </a:ext>
            </a:extLst>
          </p:cNvPr>
          <p:cNvSpPr>
            <a:spLocks noGrp="1"/>
          </p:cNvSpPr>
          <p:nvPr>
            <p:ph type="pic" sz="quarter" idx="12"/>
          </p:nvPr>
        </p:nvSpPr>
        <p:spPr>
          <a:xfrm>
            <a:off x="1" y="0"/>
            <a:ext cx="2635623" cy="2366682"/>
          </a:xfrm>
          <a:prstGeom prst="rect">
            <a:avLst/>
          </a:prstGeom>
          <a:pattFill prst="pct5">
            <a:fgClr>
              <a:srgbClr val="971C95"/>
            </a:fgClr>
            <a:bgClr>
              <a:schemeClr val="bg1"/>
            </a:bgClr>
          </a:pattFill>
        </p:spPr>
        <p:txBody>
          <a:bodyPr/>
          <a:lstStyle>
            <a:lvl1pPr>
              <a:defRPr sz="1400"/>
            </a:lvl1pPr>
          </a:lstStyle>
          <a:p>
            <a:endParaRPr lang="en-US"/>
          </a:p>
        </p:txBody>
      </p:sp>
      <p:sp>
        <p:nvSpPr>
          <p:cNvPr id="8" name="Picture Placeholder 2">
            <a:extLst>
              <a:ext uri="{FF2B5EF4-FFF2-40B4-BE49-F238E27FC236}">
                <a16:creationId xmlns:a16="http://schemas.microsoft.com/office/drawing/2014/main" id="{5840085C-B24B-084D-9C20-149C2289F995}"/>
              </a:ext>
            </a:extLst>
          </p:cNvPr>
          <p:cNvSpPr>
            <a:spLocks noGrp="1"/>
          </p:cNvSpPr>
          <p:nvPr>
            <p:ph type="pic" sz="quarter" idx="13"/>
          </p:nvPr>
        </p:nvSpPr>
        <p:spPr>
          <a:xfrm>
            <a:off x="0" y="2589903"/>
            <a:ext cx="2635623" cy="3488167"/>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1342238210"/>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Layout-13">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7795708" y="2826570"/>
            <a:ext cx="3499821" cy="3488167"/>
          </a:xfrm>
          <a:prstGeom prst="rect">
            <a:avLst/>
          </a:prstGeom>
          <a:pattFill prst="pct5">
            <a:fgClr>
              <a:srgbClr val="971C95"/>
            </a:fgClr>
            <a:bgClr>
              <a:schemeClr val="bg1"/>
            </a:bgClr>
          </a:pattFill>
        </p:spPr>
        <p:txBody>
          <a:bodyPr/>
          <a:lstStyle>
            <a:lvl1pPr>
              <a:defRPr sz="1400"/>
            </a:lvl1pPr>
          </a:lstStyle>
          <a:p>
            <a:endParaRPr lang="en-US"/>
          </a:p>
        </p:txBody>
      </p:sp>
      <p:sp>
        <p:nvSpPr>
          <p:cNvPr id="8" name="Picture Placeholder 2">
            <a:extLst>
              <a:ext uri="{FF2B5EF4-FFF2-40B4-BE49-F238E27FC236}">
                <a16:creationId xmlns:a16="http://schemas.microsoft.com/office/drawing/2014/main" id="{5840085C-B24B-084D-9C20-149C2289F995}"/>
              </a:ext>
            </a:extLst>
          </p:cNvPr>
          <p:cNvSpPr>
            <a:spLocks noGrp="1"/>
          </p:cNvSpPr>
          <p:nvPr>
            <p:ph type="pic" sz="quarter" idx="13"/>
          </p:nvPr>
        </p:nvSpPr>
        <p:spPr>
          <a:xfrm>
            <a:off x="896471" y="2826571"/>
            <a:ext cx="6443831" cy="3488167"/>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385144306"/>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Layout-14">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5840085C-B24B-084D-9C20-149C2289F995}"/>
              </a:ext>
            </a:extLst>
          </p:cNvPr>
          <p:cNvSpPr>
            <a:spLocks noGrp="1"/>
          </p:cNvSpPr>
          <p:nvPr>
            <p:ph type="pic" sz="quarter" idx="13"/>
          </p:nvPr>
        </p:nvSpPr>
        <p:spPr>
          <a:xfrm>
            <a:off x="1118796" y="1034078"/>
            <a:ext cx="3689872" cy="4789843"/>
          </a:xfrm>
          <a:prstGeom prst="roundRect">
            <a:avLst>
              <a:gd name="adj" fmla="val 7275"/>
            </a:avLst>
          </a:prstGeom>
          <a:pattFill prst="pct5">
            <a:fgClr>
              <a:srgbClr val="971C95"/>
            </a:fgClr>
            <a:bgClr>
              <a:schemeClr val="bg1"/>
            </a:bgClr>
          </a:pattFill>
        </p:spPr>
        <p:txBody>
          <a:bodyPr/>
          <a:lstStyle>
            <a:lvl1pPr>
              <a:defRPr sz="1400"/>
            </a:lvl1pPr>
          </a:lstStyle>
          <a:p>
            <a:endParaRPr lang="en-US"/>
          </a:p>
        </p:txBody>
      </p:sp>
      <p:sp>
        <p:nvSpPr>
          <p:cNvPr id="9" name="Rectangle 8">
            <a:extLst>
              <a:ext uri="{FF2B5EF4-FFF2-40B4-BE49-F238E27FC236}">
                <a16:creationId xmlns:a16="http://schemas.microsoft.com/office/drawing/2014/main" id="{F94150E5-0B2E-464D-879A-875A318A43A1}"/>
              </a:ext>
            </a:extLst>
          </p:cNvPr>
          <p:cNvSpPr/>
          <p:nvPr userDrawn="1"/>
        </p:nvSpPr>
        <p:spPr>
          <a:xfrm>
            <a:off x="11598442" y="0"/>
            <a:ext cx="593558" cy="6858000"/>
          </a:xfrm>
          <a:prstGeom prst="rect">
            <a:avLst/>
          </a:prstGeom>
          <a:solidFill>
            <a:srgbClr val="400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8517335"/>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Layout-15">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6535478" y="0"/>
            <a:ext cx="5656523" cy="3763926"/>
          </a:xfrm>
          <a:prstGeom prst="rect">
            <a:avLst/>
          </a:prstGeom>
          <a:pattFill prst="pct5">
            <a:fgClr>
              <a:srgbClr val="971C95"/>
            </a:fgClr>
            <a:bgClr>
              <a:schemeClr val="bg1"/>
            </a:bgClr>
          </a:pattFill>
        </p:spPr>
        <p:txBody>
          <a:bodyPr/>
          <a:lstStyle>
            <a:lvl1pPr>
              <a:defRPr sz="1400"/>
            </a:lvl1pPr>
          </a:lstStyle>
          <a:p>
            <a:endParaRPr lang="en-US"/>
          </a:p>
        </p:txBody>
      </p:sp>
      <p:sp>
        <p:nvSpPr>
          <p:cNvPr id="4" name="Rectangle 3">
            <a:extLst>
              <a:ext uri="{FF2B5EF4-FFF2-40B4-BE49-F238E27FC236}">
                <a16:creationId xmlns:a16="http://schemas.microsoft.com/office/drawing/2014/main" id="{04E43CBD-6F3C-CD44-BF34-422B2600894A}"/>
              </a:ext>
            </a:extLst>
          </p:cNvPr>
          <p:cNvSpPr/>
          <p:nvPr userDrawn="1"/>
        </p:nvSpPr>
        <p:spPr>
          <a:xfrm>
            <a:off x="263928" y="6346255"/>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2">
            <a:extLst>
              <a:ext uri="{FF2B5EF4-FFF2-40B4-BE49-F238E27FC236}">
                <a16:creationId xmlns:a16="http://schemas.microsoft.com/office/drawing/2014/main" id="{CC149675-BE88-AB46-AB0A-6E648C67DD2C}"/>
              </a:ext>
            </a:extLst>
          </p:cNvPr>
          <p:cNvSpPr>
            <a:spLocks noGrp="1"/>
          </p:cNvSpPr>
          <p:nvPr>
            <p:ph type="pic" sz="quarter" idx="12"/>
          </p:nvPr>
        </p:nvSpPr>
        <p:spPr>
          <a:xfrm>
            <a:off x="6535479" y="3763926"/>
            <a:ext cx="2828260" cy="3094074"/>
          </a:xfrm>
          <a:prstGeom prst="rect">
            <a:avLst/>
          </a:prstGeom>
          <a:pattFill prst="pct5">
            <a:fgClr>
              <a:srgbClr val="971C95"/>
            </a:fgClr>
            <a:bgClr>
              <a:schemeClr val="bg1"/>
            </a:bgClr>
          </a:pattFill>
        </p:spPr>
        <p:txBody>
          <a:bodyPr/>
          <a:lstStyle>
            <a:lvl1pPr>
              <a:defRPr sz="1400"/>
            </a:lvl1pPr>
          </a:lstStyle>
          <a:p>
            <a:endParaRPr lang="en-US"/>
          </a:p>
        </p:txBody>
      </p:sp>
      <p:sp>
        <p:nvSpPr>
          <p:cNvPr id="6" name="Picture Placeholder 2">
            <a:extLst>
              <a:ext uri="{FF2B5EF4-FFF2-40B4-BE49-F238E27FC236}">
                <a16:creationId xmlns:a16="http://schemas.microsoft.com/office/drawing/2014/main" id="{A29C433E-0C22-0245-A8A9-2DDD75FAD1D9}"/>
              </a:ext>
            </a:extLst>
          </p:cNvPr>
          <p:cNvSpPr>
            <a:spLocks noGrp="1"/>
          </p:cNvSpPr>
          <p:nvPr>
            <p:ph type="pic" sz="quarter" idx="13"/>
          </p:nvPr>
        </p:nvSpPr>
        <p:spPr>
          <a:xfrm>
            <a:off x="9363740" y="3763926"/>
            <a:ext cx="2828260" cy="3094074"/>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452793786"/>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Layout-16">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9420F58-FC09-8249-A3E7-E07B5A54726A}"/>
              </a:ext>
            </a:extLst>
          </p:cNvPr>
          <p:cNvSpPr/>
          <p:nvPr userDrawn="1"/>
        </p:nvSpPr>
        <p:spPr>
          <a:xfrm>
            <a:off x="11662030" y="6346255"/>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0" y="0"/>
            <a:ext cx="12192000" cy="3429000"/>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1752089394"/>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Layout-17">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9420F58-FC09-8249-A3E7-E07B5A54726A}"/>
              </a:ext>
            </a:extLst>
          </p:cNvPr>
          <p:cNvSpPr/>
          <p:nvPr userDrawn="1"/>
        </p:nvSpPr>
        <p:spPr>
          <a:xfrm>
            <a:off x="11662030" y="339420"/>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C63FADAA-9711-0F40-8DFF-B27456420A2F}"/>
              </a:ext>
            </a:extLst>
          </p:cNvPr>
          <p:cNvSpPr>
            <a:spLocks noGrp="1"/>
          </p:cNvSpPr>
          <p:nvPr>
            <p:ph type="pic" sz="quarter" idx="10"/>
          </p:nvPr>
        </p:nvSpPr>
        <p:spPr>
          <a:xfrm>
            <a:off x="0" y="0"/>
            <a:ext cx="4886706" cy="6858000"/>
          </a:xfrm>
          <a:custGeom>
            <a:avLst/>
            <a:gdLst>
              <a:gd name="connsiteX0" fmla="*/ 0 w 4038600"/>
              <a:gd name="connsiteY0" fmla="*/ 0 h 6858000"/>
              <a:gd name="connsiteX1" fmla="*/ 4038600 w 4038600"/>
              <a:gd name="connsiteY1" fmla="*/ 0 h 6858000"/>
              <a:gd name="connsiteX2" fmla="*/ 4038600 w 4038600"/>
              <a:gd name="connsiteY2" fmla="*/ 6858000 h 6858000"/>
              <a:gd name="connsiteX3" fmla="*/ 0 w 4038600"/>
              <a:gd name="connsiteY3" fmla="*/ 6858000 h 6858000"/>
              <a:gd name="connsiteX4" fmla="*/ 0 w 4038600"/>
              <a:gd name="connsiteY4" fmla="*/ 0 h 6858000"/>
              <a:gd name="connsiteX0" fmla="*/ 0 w 4038600"/>
              <a:gd name="connsiteY0" fmla="*/ 0 h 6858000"/>
              <a:gd name="connsiteX1" fmla="*/ 2956560 w 4038600"/>
              <a:gd name="connsiteY1" fmla="*/ 0 h 6858000"/>
              <a:gd name="connsiteX2" fmla="*/ 4038600 w 4038600"/>
              <a:gd name="connsiteY2" fmla="*/ 6858000 h 6858000"/>
              <a:gd name="connsiteX3" fmla="*/ 0 w 4038600"/>
              <a:gd name="connsiteY3" fmla="*/ 6858000 h 6858000"/>
              <a:gd name="connsiteX4" fmla="*/ 0 w 40386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6858000">
                <a:moveTo>
                  <a:pt x="0" y="0"/>
                </a:moveTo>
                <a:lnTo>
                  <a:pt x="2956560" y="0"/>
                </a:lnTo>
                <a:lnTo>
                  <a:pt x="4038600" y="6858000"/>
                </a:lnTo>
                <a:lnTo>
                  <a:pt x="0" y="6858000"/>
                </a:lnTo>
                <a:lnTo>
                  <a:pt x="0" y="0"/>
                </a:lnTo>
                <a:close/>
              </a:path>
            </a:pathLst>
          </a:cu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3596417610"/>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Layout-18">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4F19F1-8F5F-084A-BEE8-9567D399B4A2}"/>
              </a:ext>
            </a:extLst>
          </p:cNvPr>
          <p:cNvSpPr/>
          <p:nvPr userDrawn="1"/>
        </p:nvSpPr>
        <p:spPr>
          <a:xfrm>
            <a:off x="11582937" y="6300757"/>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9420F58-FC09-8249-A3E7-E07B5A54726A}"/>
              </a:ext>
            </a:extLst>
          </p:cNvPr>
          <p:cNvSpPr/>
          <p:nvPr userDrawn="1"/>
        </p:nvSpPr>
        <p:spPr>
          <a:xfrm>
            <a:off x="11524870" y="324180"/>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2331720" y="0"/>
            <a:ext cx="3352800" cy="6858000"/>
          </a:xfrm>
          <a:prstGeom prst="rect">
            <a:avLst/>
          </a:prstGeom>
          <a:pattFill prst="pct5">
            <a:fgClr>
              <a:srgbClr val="971C95"/>
            </a:fgClr>
            <a:bgClr>
              <a:schemeClr val="bg1"/>
            </a:bgClr>
          </a:pattFill>
        </p:spPr>
        <p:txBody>
          <a:bodyPr/>
          <a:lstStyle>
            <a:lvl1pPr>
              <a:defRPr sz="1400"/>
            </a:lvl1pPr>
          </a:lstStyle>
          <a:p>
            <a:endParaRPr lang="en-US"/>
          </a:p>
        </p:txBody>
      </p:sp>
      <p:sp>
        <p:nvSpPr>
          <p:cNvPr id="2" name="Rectangle 1">
            <a:extLst>
              <a:ext uri="{FF2B5EF4-FFF2-40B4-BE49-F238E27FC236}">
                <a16:creationId xmlns:a16="http://schemas.microsoft.com/office/drawing/2014/main" id="{EA898606-EE65-FC42-AF7F-356901757C8C}"/>
              </a:ext>
            </a:extLst>
          </p:cNvPr>
          <p:cNvSpPr/>
          <p:nvPr userDrawn="1"/>
        </p:nvSpPr>
        <p:spPr>
          <a:xfrm>
            <a:off x="0" y="0"/>
            <a:ext cx="23220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8813969"/>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Layout-19">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4F19F1-8F5F-084A-BEE8-9567D399B4A2}"/>
              </a:ext>
            </a:extLst>
          </p:cNvPr>
          <p:cNvSpPr/>
          <p:nvPr userDrawn="1"/>
        </p:nvSpPr>
        <p:spPr>
          <a:xfrm>
            <a:off x="11582937" y="6300757"/>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9420F58-FC09-8249-A3E7-E07B5A54726A}"/>
              </a:ext>
            </a:extLst>
          </p:cNvPr>
          <p:cNvSpPr/>
          <p:nvPr userDrawn="1"/>
        </p:nvSpPr>
        <p:spPr>
          <a:xfrm>
            <a:off x="11524870" y="324180"/>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1" y="0"/>
            <a:ext cx="4100595" cy="6858000"/>
          </a:xfrm>
          <a:prstGeom prst="rect">
            <a:avLst/>
          </a:prstGeom>
          <a:pattFill prst="pct5">
            <a:fgClr>
              <a:srgbClr val="971C95"/>
            </a:fgClr>
            <a:bgClr>
              <a:schemeClr val="bg1"/>
            </a:bgClr>
          </a:pattFill>
        </p:spPr>
        <p:txBody>
          <a:bodyPr/>
          <a:lstStyle>
            <a:lvl1pPr>
              <a:defRPr sz="1400"/>
            </a:lvl1pPr>
          </a:lstStyle>
          <a:p>
            <a:endParaRPr lang="en-US"/>
          </a:p>
        </p:txBody>
      </p:sp>
      <p:sp>
        <p:nvSpPr>
          <p:cNvPr id="2" name="Rectangle 1">
            <a:extLst>
              <a:ext uri="{FF2B5EF4-FFF2-40B4-BE49-F238E27FC236}">
                <a16:creationId xmlns:a16="http://schemas.microsoft.com/office/drawing/2014/main" id="{EA898606-EE65-FC42-AF7F-356901757C8C}"/>
              </a:ext>
            </a:extLst>
          </p:cNvPr>
          <p:cNvSpPr/>
          <p:nvPr userDrawn="1"/>
        </p:nvSpPr>
        <p:spPr>
          <a:xfrm>
            <a:off x="4100594" y="0"/>
            <a:ext cx="23220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9638501"/>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Layout-2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898606-EE65-FC42-AF7F-356901757C8C}"/>
              </a:ext>
            </a:extLst>
          </p:cNvPr>
          <p:cNvSpPr/>
          <p:nvPr userDrawn="1"/>
        </p:nvSpPr>
        <p:spPr>
          <a:xfrm>
            <a:off x="807" y="1791478"/>
            <a:ext cx="1380124" cy="506652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F3A7878-F42E-9440-8950-760740B1A801}"/>
              </a:ext>
            </a:extLst>
          </p:cNvPr>
          <p:cNvSpPr/>
          <p:nvPr userDrawn="1"/>
        </p:nvSpPr>
        <p:spPr>
          <a:xfrm>
            <a:off x="-1" y="0"/>
            <a:ext cx="1380123" cy="1791477"/>
          </a:xfrm>
          <a:prstGeom prst="rect">
            <a:avLst/>
          </a:prstGeom>
          <a:solidFill>
            <a:srgbClr val="971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541175" y="895738"/>
            <a:ext cx="3116425" cy="4460034"/>
          </a:xfrm>
          <a:prstGeom prst="rect">
            <a:avLst/>
          </a:prstGeom>
          <a:pattFill prst="pct5">
            <a:fgClr>
              <a:srgbClr val="971C95"/>
            </a:fgClr>
            <a:bgClr>
              <a:schemeClr val="bg1"/>
            </a:bgClr>
          </a:pattFill>
        </p:spPr>
        <p:txBody>
          <a:bodyPr/>
          <a:lstStyle>
            <a:lvl1pPr>
              <a:defRPr sz="1400"/>
            </a:lvl1pPr>
          </a:lstStyle>
          <a:p>
            <a:endParaRPr lang="en-US"/>
          </a:p>
        </p:txBody>
      </p:sp>
      <p:sp>
        <p:nvSpPr>
          <p:cNvPr id="7" name="Picture Placeholder 2">
            <a:extLst>
              <a:ext uri="{FF2B5EF4-FFF2-40B4-BE49-F238E27FC236}">
                <a16:creationId xmlns:a16="http://schemas.microsoft.com/office/drawing/2014/main" id="{EB738120-E62C-D54A-B571-51A785A38EC8}"/>
              </a:ext>
            </a:extLst>
          </p:cNvPr>
          <p:cNvSpPr>
            <a:spLocks noGrp="1"/>
          </p:cNvSpPr>
          <p:nvPr>
            <p:ph type="pic" sz="quarter" idx="11"/>
          </p:nvPr>
        </p:nvSpPr>
        <p:spPr>
          <a:xfrm>
            <a:off x="9543885" y="1"/>
            <a:ext cx="2647308" cy="6857999"/>
          </a:xfrm>
          <a:prstGeom prst="rect">
            <a:avLst/>
          </a:prstGeom>
          <a:pattFill prst="pct5">
            <a:fgClr>
              <a:srgbClr val="971C95"/>
            </a:fgClr>
            <a:bgClr>
              <a:schemeClr val="bg1"/>
            </a:bgClr>
          </a:pattFill>
        </p:spPr>
        <p:txBody>
          <a:bodyPr/>
          <a:lstStyle>
            <a:lvl1pPr>
              <a:defRPr sz="1400"/>
            </a:lvl1pPr>
          </a:lstStyle>
          <a:p>
            <a:endParaRPr lang="en-US"/>
          </a:p>
        </p:txBody>
      </p:sp>
      <p:cxnSp>
        <p:nvCxnSpPr>
          <p:cNvPr id="8" name="Straight Connector 7">
            <a:extLst>
              <a:ext uri="{FF2B5EF4-FFF2-40B4-BE49-F238E27FC236}">
                <a16:creationId xmlns:a16="http://schemas.microsoft.com/office/drawing/2014/main" id="{7504474D-505C-E341-BF90-54AEDD913831}"/>
              </a:ext>
            </a:extLst>
          </p:cNvPr>
          <p:cNvCxnSpPr>
            <a:cxnSpLocks/>
          </p:cNvCxnSpPr>
          <p:nvPr userDrawn="1"/>
        </p:nvCxnSpPr>
        <p:spPr>
          <a:xfrm>
            <a:off x="541175" y="6516864"/>
            <a:ext cx="1510909" cy="0"/>
          </a:xfrm>
          <a:prstGeom prst="line">
            <a:avLst/>
          </a:prstGeom>
          <a:ln w="28575">
            <a:solidFill>
              <a:srgbClr val="971C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5469908"/>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Layout-21">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4F19F1-8F5F-084A-BEE8-9567D399B4A2}"/>
              </a:ext>
            </a:extLst>
          </p:cNvPr>
          <p:cNvSpPr/>
          <p:nvPr userDrawn="1"/>
        </p:nvSpPr>
        <p:spPr>
          <a:xfrm>
            <a:off x="11582937" y="6300757"/>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9420F58-FC09-8249-A3E7-E07B5A54726A}"/>
              </a:ext>
            </a:extLst>
          </p:cNvPr>
          <p:cNvSpPr/>
          <p:nvPr userDrawn="1"/>
        </p:nvSpPr>
        <p:spPr>
          <a:xfrm>
            <a:off x="11524870" y="324180"/>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A898606-EE65-FC42-AF7F-356901757C8C}"/>
              </a:ext>
            </a:extLst>
          </p:cNvPr>
          <p:cNvSpPr/>
          <p:nvPr userDrawn="1"/>
        </p:nvSpPr>
        <p:spPr>
          <a:xfrm>
            <a:off x="-82062" y="-93784"/>
            <a:ext cx="7434584" cy="708073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5396695" y="1198982"/>
            <a:ext cx="3100873" cy="4460034"/>
          </a:xfrm>
          <a:prstGeom prst="rect">
            <a:avLst/>
          </a:prstGeom>
          <a:pattFill prst="pct5">
            <a:fgClr>
              <a:srgbClr val="971C95"/>
            </a:fgClr>
            <a:bgClr>
              <a:schemeClr val="bg1"/>
            </a:bgClr>
          </a:pattFill>
        </p:spPr>
        <p:txBody>
          <a:bodyPr/>
          <a:lstStyle>
            <a:lvl1pPr>
              <a:defRPr sz="1400"/>
            </a:lvl1pPr>
          </a:lstStyle>
          <a:p>
            <a:endParaRPr lang="en-US"/>
          </a:p>
        </p:txBody>
      </p:sp>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8670193" y="1198982"/>
            <a:ext cx="3100873" cy="4460034"/>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1761998537"/>
      </p:ext>
    </p:extLst>
  </p:cSld>
  <p:clrMapOvr>
    <a:masterClrMapping/>
  </p:clrMapOvr>
  <p:transition spd="med"/>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216.xml"/><Relationship Id="rId18" Type="http://schemas.openxmlformats.org/officeDocument/2006/relationships/slideLayout" Target="../slideLayouts/slideLayout221.xml"/><Relationship Id="rId26" Type="http://schemas.openxmlformats.org/officeDocument/2006/relationships/slideLayout" Target="../slideLayouts/slideLayout229.xml"/><Relationship Id="rId39" Type="http://schemas.openxmlformats.org/officeDocument/2006/relationships/slideLayout" Target="../slideLayouts/slideLayout242.xml"/><Relationship Id="rId21" Type="http://schemas.openxmlformats.org/officeDocument/2006/relationships/slideLayout" Target="../slideLayouts/slideLayout224.xml"/><Relationship Id="rId34" Type="http://schemas.openxmlformats.org/officeDocument/2006/relationships/slideLayout" Target="../slideLayouts/slideLayout237.xml"/><Relationship Id="rId42" Type="http://schemas.openxmlformats.org/officeDocument/2006/relationships/slideLayout" Target="../slideLayouts/slideLayout245.xml"/><Relationship Id="rId47" Type="http://schemas.openxmlformats.org/officeDocument/2006/relationships/slideLayout" Target="../slideLayouts/slideLayout250.xml"/><Relationship Id="rId50" Type="http://schemas.openxmlformats.org/officeDocument/2006/relationships/slideLayout" Target="../slideLayouts/slideLayout253.xml"/><Relationship Id="rId55" Type="http://schemas.openxmlformats.org/officeDocument/2006/relationships/slideLayout" Target="../slideLayouts/slideLayout258.xml"/><Relationship Id="rId63" Type="http://schemas.openxmlformats.org/officeDocument/2006/relationships/slideLayout" Target="../slideLayouts/slideLayout266.xml"/><Relationship Id="rId68" Type="http://schemas.openxmlformats.org/officeDocument/2006/relationships/slideLayout" Target="../slideLayouts/slideLayout271.xml"/><Relationship Id="rId76" Type="http://schemas.openxmlformats.org/officeDocument/2006/relationships/slideLayout" Target="../slideLayouts/slideLayout279.xml"/><Relationship Id="rId7" Type="http://schemas.openxmlformats.org/officeDocument/2006/relationships/slideLayout" Target="../slideLayouts/slideLayout210.xml"/><Relationship Id="rId71" Type="http://schemas.openxmlformats.org/officeDocument/2006/relationships/slideLayout" Target="../slideLayouts/slideLayout274.xml"/><Relationship Id="rId2" Type="http://schemas.openxmlformats.org/officeDocument/2006/relationships/slideLayout" Target="../slideLayouts/slideLayout205.xml"/><Relationship Id="rId16" Type="http://schemas.openxmlformats.org/officeDocument/2006/relationships/slideLayout" Target="../slideLayouts/slideLayout219.xml"/><Relationship Id="rId29" Type="http://schemas.openxmlformats.org/officeDocument/2006/relationships/slideLayout" Target="../slideLayouts/slideLayout232.xml"/><Relationship Id="rId11" Type="http://schemas.openxmlformats.org/officeDocument/2006/relationships/slideLayout" Target="../slideLayouts/slideLayout214.xml"/><Relationship Id="rId24" Type="http://schemas.openxmlformats.org/officeDocument/2006/relationships/slideLayout" Target="../slideLayouts/slideLayout227.xml"/><Relationship Id="rId32" Type="http://schemas.openxmlformats.org/officeDocument/2006/relationships/slideLayout" Target="../slideLayouts/slideLayout235.xml"/><Relationship Id="rId37" Type="http://schemas.openxmlformats.org/officeDocument/2006/relationships/slideLayout" Target="../slideLayouts/slideLayout240.xml"/><Relationship Id="rId40" Type="http://schemas.openxmlformats.org/officeDocument/2006/relationships/slideLayout" Target="../slideLayouts/slideLayout243.xml"/><Relationship Id="rId45" Type="http://schemas.openxmlformats.org/officeDocument/2006/relationships/slideLayout" Target="../slideLayouts/slideLayout248.xml"/><Relationship Id="rId53" Type="http://schemas.openxmlformats.org/officeDocument/2006/relationships/slideLayout" Target="../slideLayouts/slideLayout256.xml"/><Relationship Id="rId58" Type="http://schemas.openxmlformats.org/officeDocument/2006/relationships/slideLayout" Target="../slideLayouts/slideLayout261.xml"/><Relationship Id="rId66" Type="http://schemas.openxmlformats.org/officeDocument/2006/relationships/slideLayout" Target="../slideLayouts/slideLayout269.xml"/><Relationship Id="rId74" Type="http://schemas.openxmlformats.org/officeDocument/2006/relationships/slideLayout" Target="../slideLayouts/slideLayout277.xml"/><Relationship Id="rId79" Type="http://schemas.openxmlformats.org/officeDocument/2006/relationships/slideLayout" Target="../slideLayouts/slideLayout282.xml"/><Relationship Id="rId5" Type="http://schemas.openxmlformats.org/officeDocument/2006/relationships/slideLayout" Target="../slideLayouts/slideLayout208.xml"/><Relationship Id="rId61" Type="http://schemas.openxmlformats.org/officeDocument/2006/relationships/slideLayout" Target="../slideLayouts/slideLayout264.xml"/><Relationship Id="rId10" Type="http://schemas.openxmlformats.org/officeDocument/2006/relationships/slideLayout" Target="../slideLayouts/slideLayout213.xml"/><Relationship Id="rId19" Type="http://schemas.openxmlformats.org/officeDocument/2006/relationships/slideLayout" Target="../slideLayouts/slideLayout222.xml"/><Relationship Id="rId31" Type="http://schemas.openxmlformats.org/officeDocument/2006/relationships/slideLayout" Target="../slideLayouts/slideLayout234.xml"/><Relationship Id="rId44" Type="http://schemas.openxmlformats.org/officeDocument/2006/relationships/slideLayout" Target="../slideLayouts/slideLayout247.xml"/><Relationship Id="rId52" Type="http://schemas.openxmlformats.org/officeDocument/2006/relationships/slideLayout" Target="../slideLayouts/slideLayout255.xml"/><Relationship Id="rId60" Type="http://schemas.openxmlformats.org/officeDocument/2006/relationships/slideLayout" Target="../slideLayouts/slideLayout263.xml"/><Relationship Id="rId65" Type="http://schemas.openxmlformats.org/officeDocument/2006/relationships/slideLayout" Target="../slideLayouts/slideLayout268.xml"/><Relationship Id="rId73" Type="http://schemas.openxmlformats.org/officeDocument/2006/relationships/slideLayout" Target="../slideLayouts/slideLayout276.xml"/><Relationship Id="rId78" Type="http://schemas.openxmlformats.org/officeDocument/2006/relationships/slideLayout" Target="../slideLayouts/slideLayout281.xml"/><Relationship Id="rId81" Type="http://schemas.openxmlformats.org/officeDocument/2006/relationships/theme" Target="../theme/theme10.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slideLayout" Target="../slideLayouts/slideLayout217.xml"/><Relationship Id="rId22" Type="http://schemas.openxmlformats.org/officeDocument/2006/relationships/slideLayout" Target="../slideLayouts/slideLayout225.xml"/><Relationship Id="rId27" Type="http://schemas.openxmlformats.org/officeDocument/2006/relationships/slideLayout" Target="../slideLayouts/slideLayout230.xml"/><Relationship Id="rId30" Type="http://schemas.openxmlformats.org/officeDocument/2006/relationships/slideLayout" Target="../slideLayouts/slideLayout233.xml"/><Relationship Id="rId35" Type="http://schemas.openxmlformats.org/officeDocument/2006/relationships/slideLayout" Target="../slideLayouts/slideLayout238.xml"/><Relationship Id="rId43" Type="http://schemas.openxmlformats.org/officeDocument/2006/relationships/slideLayout" Target="../slideLayouts/slideLayout246.xml"/><Relationship Id="rId48" Type="http://schemas.openxmlformats.org/officeDocument/2006/relationships/slideLayout" Target="../slideLayouts/slideLayout251.xml"/><Relationship Id="rId56" Type="http://schemas.openxmlformats.org/officeDocument/2006/relationships/slideLayout" Target="../slideLayouts/slideLayout259.xml"/><Relationship Id="rId64" Type="http://schemas.openxmlformats.org/officeDocument/2006/relationships/slideLayout" Target="../slideLayouts/slideLayout267.xml"/><Relationship Id="rId69" Type="http://schemas.openxmlformats.org/officeDocument/2006/relationships/slideLayout" Target="../slideLayouts/slideLayout272.xml"/><Relationship Id="rId77" Type="http://schemas.openxmlformats.org/officeDocument/2006/relationships/slideLayout" Target="../slideLayouts/slideLayout280.xml"/><Relationship Id="rId8" Type="http://schemas.openxmlformats.org/officeDocument/2006/relationships/slideLayout" Target="../slideLayouts/slideLayout211.xml"/><Relationship Id="rId51" Type="http://schemas.openxmlformats.org/officeDocument/2006/relationships/slideLayout" Target="../slideLayouts/slideLayout254.xml"/><Relationship Id="rId72" Type="http://schemas.openxmlformats.org/officeDocument/2006/relationships/slideLayout" Target="../slideLayouts/slideLayout275.xml"/><Relationship Id="rId80" Type="http://schemas.openxmlformats.org/officeDocument/2006/relationships/slideLayout" Target="../slideLayouts/slideLayout283.xml"/><Relationship Id="rId3" Type="http://schemas.openxmlformats.org/officeDocument/2006/relationships/slideLayout" Target="../slideLayouts/slideLayout206.xml"/><Relationship Id="rId12" Type="http://schemas.openxmlformats.org/officeDocument/2006/relationships/slideLayout" Target="../slideLayouts/slideLayout215.xml"/><Relationship Id="rId17" Type="http://schemas.openxmlformats.org/officeDocument/2006/relationships/slideLayout" Target="../slideLayouts/slideLayout220.xml"/><Relationship Id="rId25" Type="http://schemas.openxmlformats.org/officeDocument/2006/relationships/slideLayout" Target="../slideLayouts/slideLayout228.xml"/><Relationship Id="rId33" Type="http://schemas.openxmlformats.org/officeDocument/2006/relationships/slideLayout" Target="../slideLayouts/slideLayout236.xml"/><Relationship Id="rId38" Type="http://schemas.openxmlformats.org/officeDocument/2006/relationships/slideLayout" Target="../slideLayouts/slideLayout241.xml"/><Relationship Id="rId46" Type="http://schemas.openxmlformats.org/officeDocument/2006/relationships/slideLayout" Target="../slideLayouts/slideLayout249.xml"/><Relationship Id="rId59" Type="http://schemas.openxmlformats.org/officeDocument/2006/relationships/slideLayout" Target="../slideLayouts/slideLayout262.xml"/><Relationship Id="rId67" Type="http://schemas.openxmlformats.org/officeDocument/2006/relationships/slideLayout" Target="../slideLayouts/slideLayout270.xml"/><Relationship Id="rId20" Type="http://schemas.openxmlformats.org/officeDocument/2006/relationships/slideLayout" Target="../slideLayouts/slideLayout223.xml"/><Relationship Id="rId41" Type="http://schemas.openxmlformats.org/officeDocument/2006/relationships/slideLayout" Target="../slideLayouts/slideLayout244.xml"/><Relationship Id="rId54" Type="http://schemas.openxmlformats.org/officeDocument/2006/relationships/slideLayout" Target="../slideLayouts/slideLayout257.xml"/><Relationship Id="rId62" Type="http://schemas.openxmlformats.org/officeDocument/2006/relationships/slideLayout" Target="../slideLayouts/slideLayout265.xml"/><Relationship Id="rId70" Type="http://schemas.openxmlformats.org/officeDocument/2006/relationships/slideLayout" Target="../slideLayouts/slideLayout273.xml"/><Relationship Id="rId75" Type="http://schemas.openxmlformats.org/officeDocument/2006/relationships/slideLayout" Target="../slideLayouts/slideLayout278.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5" Type="http://schemas.openxmlformats.org/officeDocument/2006/relationships/slideLayout" Target="../slideLayouts/slideLayout218.xml"/><Relationship Id="rId23" Type="http://schemas.openxmlformats.org/officeDocument/2006/relationships/slideLayout" Target="../slideLayouts/slideLayout226.xml"/><Relationship Id="rId28" Type="http://schemas.openxmlformats.org/officeDocument/2006/relationships/slideLayout" Target="../slideLayouts/slideLayout231.xml"/><Relationship Id="rId36" Type="http://schemas.openxmlformats.org/officeDocument/2006/relationships/slideLayout" Target="../slideLayouts/slideLayout239.xml"/><Relationship Id="rId49" Type="http://schemas.openxmlformats.org/officeDocument/2006/relationships/slideLayout" Target="../slideLayouts/slideLayout252.xml"/><Relationship Id="rId57" Type="http://schemas.openxmlformats.org/officeDocument/2006/relationships/slideLayout" Target="../slideLayouts/slideLayout260.xml"/></Relationships>
</file>

<file path=ppt/slideMasters/_rels/slideMaster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4.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9" Type="http://schemas.openxmlformats.org/officeDocument/2006/relationships/slideLayout" Target="../slideLayouts/slideLayout76.xml"/><Relationship Id="rId21" Type="http://schemas.openxmlformats.org/officeDocument/2006/relationships/slideLayout" Target="../slideLayouts/slideLayout58.xml"/><Relationship Id="rId34" Type="http://schemas.openxmlformats.org/officeDocument/2006/relationships/slideLayout" Target="../slideLayouts/slideLayout71.xml"/><Relationship Id="rId42" Type="http://schemas.openxmlformats.org/officeDocument/2006/relationships/slideLayout" Target="../slideLayouts/slideLayout79.xml"/><Relationship Id="rId47" Type="http://schemas.openxmlformats.org/officeDocument/2006/relationships/slideLayout" Target="../slideLayouts/slideLayout84.xml"/><Relationship Id="rId50" Type="http://schemas.openxmlformats.org/officeDocument/2006/relationships/slideLayout" Target="../slideLayouts/slideLayout87.xml"/><Relationship Id="rId55" Type="http://schemas.openxmlformats.org/officeDocument/2006/relationships/slideLayout" Target="../slideLayouts/slideLayout92.xml"/><Relationship Id="rId63" Type="http://schemas.openxmlformats.org/officeDocument/2006/relationships/slideLayout" Target="../slideLayouts/slideLayout100.xml"/><Relationship Id="rId68" Type="http://schemas.openxmlformats.org/officeDocument/2006/relationships/slideLayout" Target="../slideLayouts/slideLayout105.xml"/><Relationship Id="rId76" Type="http://schemas.openxmlformats.org/officeDocument/2006/relationships/slideLayout" Target="../slideLayouts/slideLayout113.xml"/><Relationship Id="rId7" Type="http://schemas.openxmlformats.org/officeDocument/2006/relationships/slideLayout" Target="../slideLayouts/slideLayout44.xml"/><Relationship Id="rId71" Type="http://schemas.openxmlformats.org/officeDocument/2006/relationships/slideLayout" Target="../slideLayouts/slideLayout108.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9" Type="http://schemas.openxmlformats.org/officeDocument/2006/relationships/slideLayout" Target="../slideLayouts/slideLayout66.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slideLayout" Target="../slideLayouts/slideLayout74.xml"/><Relationship Id="rId40" Type="http://schemas.openxmlformats.org/officeDocument/2006/relationships/slideLayout" Target="../slideLayouts/slideLayout77.xml"/><Relationship Id="rId45" Type="http://schemas.openxmlformats.org/officeDocument/2006/relationships/slideLayout" Target="../slideLayouts/slideLayout82.xml"/><Relationship Id="rId53" Type="http://schemas.openxmlformats.org/officeDocument/2006/relationships/slideLayout" Target="../slideLayouts/slideLayout90.xml"/><Relationship Id="rId58" Type="http://schemas.openxmlformats.org/officeDocument/2006/relationships/slideLayout" Target="../slideLayouts/slideLayout95.xml"/><Relationship Id="rId66" Type="http://schemas.openxmlformats.org/officeDocument/2006/relationships/slideLayout" Target="../slideLayouts/slideLayout103.xml"/><Relationship Id="rId74" Type="http://schemas.openxmlformats.org/officeDocument/2006/relationships/slideLayout" Target="../slideLayouts/slideLayout111.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slideLayout" Target="../slideLayouts/slideLayout73.xml"/><Relationship Id="rId49" Type="http://schemas.openxmlformats.org/officeDocument/2006/relationships/slideLayout" Target="../slideLayouts/slideLayout86.xml"/><Relationship Id="rId57" Type="http://schemas.openxmlformats.org/officeDocument/2006/relationships/slideLayout" Target="../slideLayouts/slideLayout94.xml"/><Relationship Id="rId61" Type="http://schemas.openxmlformats.org/officeDocument/2006/relationships/slideLayout" Target="../slideLayouts/slideLayout98.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4" Type="http://schemas.openxmlformats.org/officeDocument/2006/relationships/slideLayout" Target="../slideLayouts/slideLayout81.xml"/><Relationship Id="rId52" Type="http://schemas.openxmlformats.org/officeDocument/2006/relationships/slideLayout" Target="../slideLayouts/slideLayout89.xml"/><Relationship Id="rId60" Type="http://schemas.openxmlformats.org/officeDocument/2006/relationships/slideLayout" Target="../slideLayouts/slideLayout97.xml"/><Relationship Id="rId65" Type="http://schemas.openxmlformats.org/officeDocument/2006/relationships/slideLayout" Target="../slideLayouts/slideLayout102.xml"/><Relationship Id="rId73" Type="http://schemas.openxmlformats.org/officeDocument/2006/relationships/slideLayout" Target="../slideLayouts/slideLayout110.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 Id="rId43" Type="http://schemas.openxmlformats.org/officeDocument/2006/relationships/slideLayout" Target="../slideLayouts/slideLayout80.xml"/><Relationship Id="rId48" Type="http://schemas.openxmlformats.org/officeDocument/2006/relationships/slideLayout" Target="../slideLayouts/slideLayout85.xml"/><Relationship Id="rId56" Type="http://schemas.openxmlformats.org/officeDocument/2006/relationships/slideLayout" Target="../slideLayouts/slideLayout93.xml"/><Relationship Id="rId64" Type="http://schemas.openxmlformats.org/officeDocument/2006/relationships/slideLayout" Target="../slideLayouts/slideLayout101.xml"/><Relationship Id="rId69" Type="http://schemas.openxmlformats.org/officeDocument/2006/relationships/slideLayout" Target="../slideLayouts/slideLayout106.xml"/><Relationship Id="rId77" Type="http://schemas.openxmlformats.org/officeDocument/2006/relationships/theme" Target="../theme/theme6.xml"/><Relationship Id="rId8" Type="http://schemas.openxmlformats.org/officeDocument/2006/relationships/slideLayout" Target="../slideLayouts/slideLayout45.xml"/><Relationship Id="rId51" Type="http://schemas.openxmlformats.org/officeDocument/2006/relationships/slideLayout" Target="../slideLayouts/slideLayout88.xml"/><Relationship Id="rId72" Type="http://schemas.openxmlformats.org/officeDocument/2006/relationships/slideLayout" Target="../slideLayouts/slideLayout109.xml"/><Relationship Id="rId3" Type="http://schemas.openxmlformats.org/officeDocument/2006/relationships/slideLayout" Target="../slideLayouts/slideLayout40.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38" Type="http://schemas.openxmlformats.org/officeDocument/2006/relationships/slideLayout" Target="../slideLayouts/slideLayout75.xml"/><Relationship Id="rId46" Type="http://schemas.openxmlformats.org/officeDocument/2006/relationships/slideLayout" Target="../slideLayouts/slideLayout83.xml"/><Relationship Id="rId59" Type="http://schemas.openxmlformats.org/officeDocument/2006/relationships/slideLayout" Target="../slideLayouts/slideLayout96.xml"/><Relationship Id="rId67" Type="http://schemas.openxmlformats.org/officeDocument/2006/relationships/slideLayout" Target="../slideLayouts/slideLayout104.xml"/><Relationship Id="rId20" Type="http://schemas.openxmlformats.org/officeDocument/2006/relationships/slideLayout" Target="../slideLayouts/slideLayout57.xml"/><Relationship Id="rId41" Type="http://schemas.openxmlformats.org/officeDocument/2006/relationships/slideLayout" Target="../slideLayouts/slideLayout78.xml"/><Relationship Id="rId54" Type="http://schemas.openxmlformats.org/officeDocument/2006/relationships/slideLayout" Target="../slideLayouts/slideLayout91.xml"/><Relationship Id="rId62" Type="http://schemas.openxmlformats.org/officeDocument/2006/relationships/slideLayout" Target="../slideLayouts/slideLayout99.xml"/><Relationship Id="rId70" Type="http://schemas.openxmlformats.org/officeDocument/2006/relationships/slideLayout" Target="../slideLayouts/slideLayout107.xml"/><Relationship Id="rId75" Type="http://schemas.openxmlformats.org/officeDocument/2006/relationships/slideLayout" Target="../slideLayouts/slideLayout112.xml"/><Relationship Id="rId1" Type="http://schemas.openxmlformats.org/officeDocument/2006/relationships/slideLayout" Target="../slideLayouts/slideLayout38.xml"/><Relationship Id="rId6"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26" Type="http://schemas.openxmlformats.org/officeDocument/2006/relationships/slideLayout" Target="../slideLayouts/slideLayout139.xml"/><Relationship Id="rId3" Type="http://schemas.openxmlformats.org/officeDocument/2006/relationships/slideLayout" Target="../slideLayouts/slideLayout116.xml"/><Relationship Id="rId21" Type="http://schemas.openxmlformats.org/officeDocument/2006/relationships/slideLayout" Target="../slideLayouts/slideLayout134.xml"/><Relationship Id="rId34" Type="http://schemas.openxmlformats.org/officeDocument/2006/relationships/slideLayout" Target="../slideLayouts/slideLayout147.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5" Type="http://schemas.openxmlformats.org/officeDocument/2006/relationships/slideLayout" Target="../slideLayouts/slideLayout138.xml"/><Relationship Id="rId33" Type="http://schemas.openxmlformats.org/officeDocument/2006/relationships/slideLayout" Target="../slideLayouts/slideLayout146.xml"/><Relationship Id="rId38" Type="http://schemas.openxmlformats.org/officeDocument/2006/relationships/theme" Target="../theme/theme7.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slideLayout" Target="../slideLayouts/slideLayout133.xml"/><Relationship Id="rId29" Type="http://schemas.openxmlformats.org/officeDocument/2006/relationships/slideLayout" Target="../slideLayouts/slideLayout142.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24" Type="http://schemas.openxmlformats.org/officeDocument/2006/relationships/slideLayout" Target="../slideLayouts/slideLayout137.xml"/><Relationship Id="rId32" Type="http://schemas.openxmlformats.org/officeDocument/2006/relationships/slideLayout" Target="../slideLayouts/slideLayout145.xml"/><Relationship Id="rId37" Type="http://schemas.openxmlformats.org/officeDocument/2006/relationships/slideLayout" Target="../slideLayouts/slideLayout150.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23" Type="http://schemas.openxmlformats.org/officeDocument/2006/relationships/slideLayout" Target="../slideLayouts/slideLayout136.xml"/><Relationship Id="rId28" Type="http://schemas.openxmlformats.org/officeDocument/2006/relationships/slideLayout" Target="../slideLayouts/slideLayout141.xml"/><Relationship Id="rId36" Type="http://schemas.openxmlformats.org/officeDocument/2006/relationships/slideLayout" Target="../slideLayouts/slideLayout149.xml"/><Relationship Id="rId10" Type="http://schemas.openxmlformats.org/officeDocument/2006/relationships/slideLayout" Target="../slideLayouts/slideLayout123.xml"/><Relationship Id="rId19" Type="http://schemas.openxmlformats.org/officeDocument/2006/relationships/slideLayout" Target="../slideLayouts/slideLayout132.xml"/><Relationship Id="rId31" Type="http://schemas.openxmlformats.org/officeDocument/2006/relationships/slideLayout" Target="../slideLayouts/slideLayout144.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slideLayout" Target="../slideLayouts/slideLayout135.xml"/><Relationship Id="rId27" Type="http://schemas.openxmlformats.org/officeDocument/2006/relationships/slideLayout" Target="../slideLayouts/slideLayout140.xml"/><Relationship Id="rId30" Type="http://schemas.openxmlformats.org/officeDocument/2006/relationships/slideLayout" Target="../slideLayouts/slideLayout143.xml"/><Relationship Id="rId35" Type="http://schemas.openxmlformats.org/officeDocument/2006/relationships/slideLayout" Target="../slideLayouts/slideLayout14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18" Type="http://schemas.openxmlformats.org/officeDocument/2006/relationships/slideLayout" Target="../slideLayouts/slideLayout168.xml"/><Relationship Id="rId26" Type="http://schemas.openxmlformats.org/officeDocument/2006/relationships/slideLayout" Target="../slideLayouts/slideLayout176.xml"/><Relationship Id="rId3" Type="http://schemas.openxmlformats.org/officeDocument/2006/relationships/slideLayout" Target="../slideLayouts/slideLayout153.xml"/><Relationship Id="rId21" Type="http://schemas.openxmlformats.org/officeDocument/2006/relationships/slideLayout" Target="../slideLayouts/slideLayout171.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17" Type="http://schemas.openxmlformats.org/officeDocument/2006/relationships/slideLayout" Target="../slideLayouts/slideLayout167.xml"/><Relationship Id="rId25" Type="http://schemas.openxmlformats.org/officeDocument/2006/relationships/slideLayout" Target="../slideLayouts/slideLayout175.xml"/><Relationship Id="rId2" Type="http://schemas.openxmlformats.org/officeDocument/2006/relationships/slideLayout" Target="../slideLayouts/slideLayout152.xml"/><Relationship Id="rId16" Type="http://schemas.openxmlformats.org/officeDocument/2006/relationships/slideLayout" Target="../slideLayouts/slideLayout166.xml"/><Relationship Id="rId20" Type="http://schemas.openxmlformats.org/officeDocument/2006/relationships/slideLayout" Target="../slideLayouts/slideLayout170.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24" Type="http://schemas.openxmlformats.org/officeDocument/2006/relationships/slideLayout" Target="../slideLayouts/slideLayout174.xml"/><Relationship Id="rId5" Type="http://schemas.openxmlformats.org/officeDocument/2006/relationships/slideLayout" Target="../slideLayouts/slideLayout155.xml"/><Relationship Id="rId15" Type="http://schemas.openxmlformats.org/officeDocument/2006/relationships/slideLayout" Target="../slideLayouts/slideLayout165.xml"/><Relationship Id="rId23" Type="http://schemas.openxmlformats.org/officeDocument/2006/relationships/slideLayout" Target="../slideLayouts/slideLayout173.xml"/><Relationship Id="rId10" Type="http://schemas.openxmlformats.org/officeDocument/2006/relationships/slideLayout" Target="../slideLayouts/slideLayout160.xml"/><Relationship Id="rId19" Type="http://schemas.openxmlformats.org/officeDocument/2006/relationships/slideLayout" Target="../slideLayouts/slideLayout169.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 Id="rId22" Type="http://schemas.openxmlformats.org/officeDocument/2006/relationships/slideLayout" Target="../slideLayouts/slideLayout172.xml"/><Relationship Id="rId27"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slideLayout" Target="../slideLayouts/slideLayout189.xml"/><Relationship Id="rId18" Type="http://schemas.openxmlformats.org/officeDocument/2006/relationships/slideLayout" Target="../slideLayouts/slideLayout194.xml"/><Relationship Id="rId26" Type="http://schemas.openxmlformats.org/officeDocument/2006/relationships/slideLayout" Target="../slideLayouts/slideLayout202.xml"/><Relationship Id="rId3" Type="http://schemas.openxmlformats.org/officeDocument/2006/relationships/slideLayout" Target="../slideLayouts/slideLayout179.xml"/><Relationship Id="rId21" Type="http://schemas.openxmlformats.org/officeDocument/2006/relationships/slideLayout" Target="../slideLayouts/slideLayout197.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17" Type="http://schemas.openxmlformats.org/officeDocument/2006/relationships/slideLayout" Target="../slideLayouts/slideLayout193.xml"/><Relationship Id="rId25" Type="http://schemas.openxmlformats.org/officeDocument/2006/relationships/slideLayout" Target="../slideLayouts/slideLayout201.xml"/><Relationship Id="rId2" Type="http://schemas.openxmlformats.org/officeDocument/2006/relationships/slideLayout" Target="../slideLayouts/slideLayout178.xml"/><Relationship Id="rId16" Type="http://schemas.openxmlformats.org/officeDocument/2006/relationships/slideLayout" Target="../slideLayouts/slideLayout192.xml"/><Relationship Id="rId20" Type="http://schemas.openxmlformats.org/officeDocument/2006/relationships/slideLayout" Target="../slideLayouts/slideLayout196.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24" Type="http://schemas.openxmlformats.org/officeDocument/2006/relationships/slideLayout" Target="../slideLayouts/slideLayout200.xml"/><Relationship Id="rId5" Type="http://schemas.openxmlformats.org/officeDocument/2006/relationships/slideLayout" Target="../slideLayouts/slideLayout181.xml"/><Relationship Id="rId15" Type="http://schemas.openxmlformats.org/officeDocument/2006/relationships/slideLayout" Target="../slideLayouts/slideLayout191.xml"/><Relationship Id="rId23" Type="http://schemas.openxmlformats.org/officeDocument/2006/relationships/slideLayout" Target="../slideLayouts/slideLayout199.xml"/><Relationship Id="rId28" Type="http://schemas.openxmlformats.org/officeDocument/2006/relationships/theme" Target="../theme/theme9.xml"/><Relationship Id="rId10" Type="http://schemas.openxmlformats.org/officeDocument/2006/relationships/slideLayout" Target="../slideLayouts/slideLayout186.xml"/><Relationship Id="rId19" Type="http://schemas.openxmlformats.org/officeDocument/2006/relationships/slideLayout" Target="../slideLayouts/slideLayout195.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slideLayout" Target="../slideLayouts/slideLayout190.xml"/><Relationship Id="rId22" Type="http://schemas.openxmlformats.org/officeDocument/2006/relationships/slideLayout" Target="../slideLayouts/slideLayout198.xml"/><Relationship Id="rId27" Type="http://schemas.openxmlformats.org/officeDocument/2006/relationships/slideLayout" Target="../slideLayouts/slideLayout20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9">
            <a:extLst>
              <a:ext uri="{FF2B5EF4-FFF2-40B4-BE49-F238E27FC236}">
                <a16:creationId xmlns:a16="http://schemas.microsoft.com/office/drawing/2014/main" id="{9FF0A02D-1D77-4FC0-B76C-77D9FB99CCEF}"/>
              </a:ext>
            </a:extLst>
          </p:cNvPr>
          <p:cNvSpPr/>
          <p:nvPr userDrawn="1"/>
        </p:nvSpPr>
        <p:spPr>
          <a:xfrm>
            <a:off x="0" y="2688861"/>
            <a:ext cx="12192000" cy="4169139"/>
          </a:xfrm>
          <a:custGeom>
            <a:avLst/>
            <a:gdLst>
              <a:gd name="connsiteX0" fmla="*/ 9562789 w 12192000"/>
              <a:gd name="connsiteY0" fmla="*/ 669 h 4169139"/>
              <a:gd name="connsiteX1" fmla="*/ 12107106 w 12192000"/>
              <a:gd name="connsiteY1" fmla="*/ 733273 h 4169139"/>
              <a:gd name="connsiteX2" fmla="*/ 12192000 w 12192000"/>
              <a:gd name="connsiteY2" fmla="*/ 683497 h 4169139"/>
              <a:gd name="connsiteX3" fmla="*/ 12192000 w 12192000"/>
              <a:gd name="connsiteY3" fmla="*/ 4169139 h 4169139"/>
              <a:gd name="connsiteX4" fmla="*/ 0 w 12192000"/>
              <a:gd name="connsiteY4" fmla="*/ 4169139 h 4169139"/>
              <a:gd name="connsiteX5" fmla="*/ 0 w 12192000"/>
              <a:gd name="connsiteY5" fmla="*/ 4097075 h 4169139"/>
              <a:gd name="connsiteX6" fmla="*/ 27066 w 12192000"/>
              <a:gd name="connsiteY6" fmla="*/ 4064061 h 4169139"/>
              <a:gd name="connsiteX7" fmla="*/ 3444950 w 12192000"/>
              <a:gd name="connsiteY7" fmla="*/ 2467932 h 4169139"/>
              <a:gd name="connsiteX8" fmla="*/ 8707052 w 12192000"/>
              <a:gd name="connsiteY8" fmla="*/ 320154 h 4169139"/>
              <a:gd name="connsiteX9" fmla="*/ 9562789 w 12192000"/>
              <a:gd name="connsiteY9" fmla="*/ 669 h 416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169139">
                <a:moveTo>
                  <a:pt x="9562789" y="669"/>
                </a:moveTo>
                <a:cubicBezTo>
                  <a:pt x="10489206" y="32177"/>
                  <a:pt x="11261056" y="1164530"/>
                  <a:pt x="12107106" y="733273"/>
                </a:cubicBezTo>
                <a:lnTo>
                  <a:pt x="12192000" y="683497"/>
                </a:lnTo>
                <a:lnTo>
                  <a:pt x="12192000" y="4169139"/>
                </a:lnTo>
                <a:lnTo>
                  <a:pt x="0" y="4169139"/>
                </a:lnTo>
                <a:lnTo>
                  <a:pt x="0" y="4097075"/>
                </a:lnTo>
                <a:lnTo>
                  <a:pt x="27066" y="4064061"/>
                </a:lnTo>
                <a:cubicBezTo>
                  <a:pt x="380798" y="3610710"/>
                  <a:pt x="1078468" y="2176423"/>
                  <a:pt x="3444950" y="2467932"/>
                </a:cubicBezTo>
                <a:cubicBezTo>
                  <a:pt x="6574128" y="3229932"/>
                  <a:pt x="6258358" y="2535271"/>
                  <a:pt x="8707052" y="320154"/>
                </a:cubicBezTo>
                <a:cubicBezTo>
                  <a:pt x="9009231" y="75938"/>
                  <a:pt x="9292584" y="-8521"/>
                  <a:pt x="9562789" y="669"/>
                </a:cubicBezTo>
                <a:close/>
              </a:path>
            </a:pathLst>
          </a:custGeom>
          <a:solidFill>
            <a:srgbClr val="31B4C4">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Helvetica Neue Medium"/>
            </a:endParaRPr>
          </a:p>
        </p:txBody>
      </p:sp>
      <p:sp>
        <p:nvSpPr>
          <p:cNvPr id="8" name="Rounded Rectangle 3">
            <a:extLst>
              <a:ext uri="{FF2B5EF4-FFF2-40B4-BE49-F238E27FC236}">
                <a16:creationId xmlns:a16="http://schemas.microsoft.com/office/drawing/2014/main" id="{E94C5FD7-D064-4468-A751-D4AC580E393E}"/>
              </a:ext>
            </a:extLst>
          </p:cNvPr>
          <p:cNvSpPr/>
          <p:nvPr userDrawn="1"/>
        </p:nvSpPr>
        <p:spPr>
          <a:xfrm>
            <a:off x="4353368" y="1142299"/>
            <a:ext cx="3220835" cy="4758772"/>
          </a:xfrm>
          <a:prstGeom prst="roundRect">
            <a:avLst>
              <a:gd name="adj" fmla="val 3939"/>
            </a:avLst>
          </a:prstGeom>
          <a:solidFill>
            <a:srgbClr val="FFFFFF">
              <a:lumMod val="95000"/>
            </a:srgbClr>
          </a:solidFill>
          <a:ln w="25400" cap="flat" cmpd="sng" algn="ctr">
            <a:noFill/>
            <a:prstDash val="solid"/>
          </a:ln>
          <a:effectLst>
            <a:outerShdw blurRad="330200" dist="838200" dir="5400000" sx="103000" sy="103000" algn="t" rotWithShape="0">
              <a:prstClr val="black">
                <a:alpha val="2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Helvetica Neue Medium"/>
            </a:endParaRPr>
          </a:p>
        </p:txBody>
      </p:sp>
      <p:sp>
        <p:nvSpPr>
          <p:cNvPr id="9" name="Rectangle 8">
            <a:extLst>
              <a:ext uri="{FF2B5EF4-FFF2-40B4-BE49-F238E27FC236}">
                <a16:creationId xmlns:a16="http://schemas.microsoft.com/office/drawing/2014/main" id="{CC9478E8-4999-48E6-9AB6-EDCF8018FCDA}"/>
              </a:ext>
            </a:extLst>
          </p:cNvPr>
          <p:cNvSpPr/>
          <p:nvPr userDrawn="1"/>
        </p:nvSpPr>
        <p:spPr>
          <a:xfrm>
            <a:off x="5282233" y="1633361"/>
            <a:ext cx="1363104" cy="646331"/>
          </a:xfrm>
          <a:prstGeom prst="rect">
            <a:avLst/>
          </a:prstGeom>
        </p:spPr>
        <p:txBody>
          <a:bodyPr wrap="square">
            <a:spAutoFit/>
          </a:bodyPr>
          <a:lstStyle/>
          <a:p>
            <a:pPr algn="ctr"/>
            <a:r>
              <a:rPr lang="en-US" sz="3600" dirty="0">
                <a:solidFill>
                  <a:srgbClr val="00B050"/>
                </a:solidFill>
                <a:latin typeface="Gilroy Bold" panose="00000800000000000000" pitchFamily="50" charset="0"/>
              </a:rPr>
              <a:t>30</a:t>
            </a:r>
          </a:p>
        </p:txBody>
      </p:sp>
      <p:sp>
        <p:nvSpPr>
          <p:cNvPr id="10" name="Rectangle 9">
            <a:extLst>
              <a:ext uri="{FF2B5EF4-FFF2-40B4-BE49-F238E27FC236}">
                <a16:creationId xmlns:a16="http://schemas.microsoft.com/office/drawing/2014/main" id="{CDE1C1FE-6591-4590-8174-E45C1EDBA924}"/>
              </a:ext>
            </a:extLst>
          </p:cNvPr>
          <p:cNvSpPr/>
          <p:nvPr userDrawn="1"/>
        </p:nvSpPr>
        <p:spPr>
          <a:xfrm>
            <a:off x="5368988" y="1771861"/>
            <a:ext cx="466575" cy="338554"/>
          </a:xfrm>
          <a:prstGeom prst="rect">
            <a:avLst/>
          </a:prstGeom>
        </p:spPr>
        <p:txBody>
          <a:bodyPr wrap="square">
            <a:spAutoFit/>
          </a:bodyPr>
          <a:lstStyle/>
          <a:p>
            <a:pPr algn="ctr"/>
            <a:r>
              <a:rPr lang="en-US" sz="1600" b="1" dirty="0">
                <a:solidFill>
                  <a:srgbClr val="00B050"/>
                </a:solidFill>
                <a:latin typeface="Gilroy Bold" panose="00000800000000000000" pitchFamily="50" charset="0"/>
              </a:rPr>
              <a:t>$</a:t>
            </a:r>
          </a:p>
        </p:txBody>
      </p:sp>
      <p:sp>
        <p:nvSpPr>
          <p:cNvPr id="11" name="Rectangle 10">
            <a:extLst>
              <a:ext uri="{FF2B5EF4-FFF2-40B4-BE49-F238E27FC236}">
                <a16:creationId xmlns:a16="http://schemas.microsoft.com/office/drawing/2014/main" id="{50612867-F270-4B70-AE95-2C8FE4D623FA}"/>
              </a:ext>
            </a:extLst>
          </p:cNvPr>
          <p:cNvSpPr/>
          <p:nvPr userDrawn="1"/>
        </p:nvSpPr>
        <p:spPr>
          <a:xfrm>
            <a:off x="5662235" y="2135314"/>
            <a:ext cx="603101" cy="307777"/>
          </a:xfrm>
          <a:prstGeom prst="rect">
            <a:avLst/>
          </a:prstGeom>
        </p:spPr>
        <p:txBody>
          <a:bodyPr wrap="square">
            <a:spAutoFit/>
          </a:bodyPr>
          <a:lstStyle/>
          <a:p>
            <a:pPr algn="ctr"/>
            <a:r>
              <a:rPr lang="en-US" sz="1400" b="1" dirty="0">
                <a:solidFill>
                  <a:srgbClr val="FFFFFF">
                    <a:lumMod val="50000"/>
                  </a:srgbClr>
                </a:solidFill>
                <a:latin typeface="Gilroy Bold" panose="00000800000000000000" pitchFamily="50" charset="0"/>
              </a:rPr>
              <a:t>/mo</a:t>
            </a:r>
          </a:p>
        </p:txBody>
      </p:sp>
      <p:sp>
        <p:nvSpPr>
          <p:cNvPr id="12" name="Rectangle 11">
            <a:extLst>
              <a:ext uri="{FF2B5EF4-FFF2-40B4-BE49-F238E27FC236}">
                <a16:creationId xmlns:a16="http://schemas.microsoft.com/office/drawing/2014/main" id="{DC741B00-A063-47D0-A1EC-6E985FB6A408}"/>
              </a:ext>
            </a:extLst>
          </p:cNvPr>
          <p:cNvSpPr/>
          <p:nvPr userDrawn="1"/>
        </p:nvSpPr>
        <p:spPr>
          <a:xfrm>
            <a:off x="5522238" y="2600004"/>
            <a:ext cx="883094" cy="369332"/>
          </a:xfrm>
          <a:prstGeom prst="rect">
            <a:avLst/>
          </a:prstGeom>
        </p:spPr>
        <p:txBody>
          <a:bodyPr/>
          <a:lstStyle/>
          <a:p>
            <a:pPr defTabSz="914377">
              <a:spcBef>
                <a:spcPts val="1000"/>
              </a:spcBef>
            </a:pPr>
            <a:r>
              <a:rPr lang="en-US" b="1" dirty="0">
                <a:solidFill>
                  <a:srgbClr val="000000"/>
                </a:solidFill>
                <a:latin typeface="Gilroy Bold" panose="00000800000000000000" pitchFamily="50" charset="0"/>
              </a:rPr>
              <a:t>BASIC</a:t>
            </a:r>
          </a:p>
        </p:txBody>
      </p:sp>
      <p:cxnSp>
        <p:nvCxnSpPr>
          <p:cNvPr id="13" name="Straight Connector 12">
            <a:extLst>
              <a:ext uri="{FF2B5EF4-FFF2-40B4-BE49-F238E27FC236}">
                <a16:creationId xmlns:a16="http://schemas.microsoft.com/office/drawing/2014/main" id="{F90FB52F-A566-49C1-8F19-34552A1EA223}"/>
              </a:ext>
            </a:extLst>
          </p:cNvPr>
          <p:cNvCxnSpPr/>
          <p:nvPr userDrawn="1"/>
        </p:nvCxnSpPr>
        <p:spPr>
          <a:xfrm>
            <a:off x="4640032" y="3859551"/>
            <a:ext cx="2647507" cy="0"/>
          </a:xfrm>
          <a:prstGeom prst="line">
            <a:avLst/>
          </a:prstGeom>
          <a:noFill/>
          <a:ln w="9525" cap="flat" cmpd="sng" algn="ctr">
            <a:solidFill>
              <a:srgbClr val="FFFFFF">
                <a:lumMod val="95000"/>
              </a:srgbClr>
            </a:solidFill>
            <a:prstDash val="solid"/>
          </a:ln>
          <a:effectLst/>
        </p:spPr>
      </p:cxnSp>
      <p:sp>
        <p:nvSpPr>
          <p:cNvPr id="14" name="Rectangle 13">
            <a:extLst>
              <a:ext uri="{FF2B5EF4-FFF2-40B4-BE49-F238E27FC236}">
                <a16:creationId xmlns:a16="http://schemas.microsoft.com/office/drawing/2014/main" id="{F49E6AE1-EEDB-4C4C-94FD-DBEE1512355D}"/>
              </a:ext>
            </a:extLst>
          </p:cNvPr>
          <p:cNvSpPr/>
          <p:nvPr userDrawn="1"/>
        </p:nvSpPr>
        <p:spPr>
          <a:xfrm>
            <a:off x="4640032" y="3502744"/>
            <a:ext cx="2647507" cy="276999"/>
          </a:xfrm>
          <a:prstGeom prst="rect">
            <a:avLst/>
          </a:prstGeom>
        </p:spPr>
        <p:txBody>
          <a:bodyPr wrap="square">
            <a:spAutoFit/>
          </a:bodyPr>
          <a:lstStyle/>
          <a:p>
            <a:pPr algn="ctr"/>
            <a:r>
              <a:rPr lang="en-US" sz="1200" b="1" dirty="0">
                <a:solidFill>
                  <a:srgbClr val="FFFFFF">
                    <a:lumMod val="50000"/>
                  </a:srgbClr>
                </a:solidFill>
                <a:latin typeface="Klinic Slab Book" pitchFamily="50" charset="0"/>
              </a:rPr>
              <a:t>Design Bootcamp</a:t>
            </a:r>
          </a:p>
        </p:txBody>
      </p:sp>
      <p:cxnSp>
        <p:nvCxnSpPr>
          <p:cNvPr id="15" name="Straight Connector 14">
            <a:extLst>
              <a:ext uri="{FF2B5EF4-FFF2-40B4-BE49-F238E27FC236}">
                <a16:creationId xmlns:a16="http://schemas.microsoft.com/office/drawing/2014/main" id="{40FBB4DC-5F8F-4561-9A2B-4B3823A80F0C}"/>
              </a:ext>
            </a:extLst>
          </p:cNvPr>
          <p:cNvCxnSpPr/>
          <p:nvPr userDrawn="1"/>
        </p:nvCxnSpPr>
        <p:spPr>
          <a:xfrm>
            <a:off x="4640032" y="4358124"/>
            <a:ext cx="2647507" cy="0"/>
          </a:xfrm>
          <a:prstGeom prst="line">
            <a:avLst/>
          </a:prstGeom>
          <a:noFill/>
          <a:ln w="9525" cap="flat" cmpd="sng" algn="ctr">
            <a:solidFill>
              <a:srgbClr val="FFFFFF">
                <a:lumMod val="95000"/>
              </a:srgbClr>
            </a:solidFill>
            <a:prstDash val="solid"/>
          </a:ln>
          <a:effectLst/>
        </p:spPr>
      </p:cxnSp>
      <p:sp>
        <p:nvSpPr>
          <p:cNvPr id="16" name="Rectangle 15">
            <a:extLst>
              <a:ext uri="{FF2B5EF4-FFF2-40B4-BE49-F238E27FC236}">
                <a16:creationId xmlns:a16="http://schemas.microsoft.com/office/drawing/2014/main" id="{F1EDADE4-CC66-40E3-9E9C-505CEFE322A4}"/>
              </a:ext>
            </a:extLst>
          </p:cNvPr>
          <p:cNvSpPr/>
          <p:nvPr userDrawn="1"/>
        </p:nvSpPr>
        <p:spPr>
          <a:xfrm>
            <a:off x="4640032" y="3977520"/>
            <a:ext cx="2647507" cy="276999"/>
          </a:xfrm>
          <a:prstGeom prst="rect">
            <a:avLst/>
          </a:prstGeom>
        </p:spPr>
        <p:txBody>
          <a:bodyPr wrap="square">
            <a:spAutoFit/>
          </a:bodyPr>
          <a:lstStyle/>
          <a:p>
            <a:pPr algn="ctr"/>
            <a:r>
              <a:rPr lang="en-US" sz="1200" b="1" dirty="0">
                <a:solidFill>
                  <a:srgbClr val="FFFFFF">
                    <a:lumMod val="50000"/>
                  </a:srgbClr>
                </a:solidFill>
                <a:latin typeface="Klinic Slab Book" pitchFamily="50" charset="0"/>
              </a:rPr>
              <a:t>Free Mentoring</a:t>
            </a:r>
          </a:p>
        </p:txBody>
      </p:sp>
      <p:sp>
        <p:nvSpPr>
          <p:cNvPr id="17" name="Rectangle 16">
            <a:extLst>
              <a:ext uri="{FF2B5EF4-FFF2-40B4-BE49-F238E27FC236}">
                <a16:creationId xmlns:a16="http://schemas.microsoft.com/office/drawing/2014/main" id="{88A55364-9C49-4EA0-8782-B03EB2627350}"/>
              </a:ext>
            </a:extLst>
          </p:cNvPr>
          <p:cNvSpPr/>
          <p:nvPr userDrawn="1"/>
        </p:nvSpPr>
        <p:spPr>
          <a:xfrm>
            <a:off x="4640032" y="4464251"/>
            <a:ext cx="2647507" cy="461665"/>
          </a:xfrm>
          <a:prstGeom prst="rect">
            <a:avLst/>
          </a:prstGeom>
        </p:spPr>
        <p:txBody>
          <a:bodyPr wrap="square">
            <a:spAutoFit/>
          </a:bodyPr>
          <a:lstStyle/>
          <a:p>
            <a:pPr algn="ctr"/>
            <a:r>
              <a:rPr lang="en-US" sz="1200" b="1" dirty="0">
                <a:solidFill>
                  <a:srgbClr val="FFFFFF">
                    <a:lumMod val="50000"/>
                  </a:srgbClr>
                </a:solidFill>
                <a:latin typeface="Klinic Slab Book" pitchFamily="50" charset="0"/>
              </a:rPr>
              <a:t>Get access to</a:t>
            </a:r>
          </a:p>
          <a:p>
            <a:pPr algn="ctr"/>
            <a:r>
              <a:rPr lang="en-US" sz="1200" b="1" dirty="0">
                <a:solidFill>
                  <a:srgbClr val="FFFFFF">
                    <a:lumMod val="50000"/>
                  </a:srgbClr>
                </a:solidFill>
                <a:latin typeface="Klinic Slab Book" pitchFamily="50" charset="0"/>
              </a:rPr>
              <a:t>4 E-Courses</a:t>
            </a:r>
          </a:p>
        </p:txBody>
      </p:sp>
      <p:sp>
        <p:nvSpPr>
          <p:cNvPr id="18" name="Rounded Rectangle 38">
            <a:extLst>
              <a:ext uri="{FF2B5EF4-FFF2-40B4-BE49-F238E27FC236}">
                <a16:creationId xmlns:a16="http://schemas.microsoft.com/office/drawing/2014/main" id="{7749EE81-DC83-41E7-BFB5-DC3B456F2A2A}"/>
              </a:ext>
            </a:extLst>
          </p:cNvPr>
          <p:cNvSpPr/>
          <p:nvPr userDrawn="1"/>
        </p:nvSpPr>
        <p:spPr>
          <a:xfrm>
            <a:off x="4678723" y="1082468"/>
            <a:ext cx="2570124" cy="119661"/>
          </a:xfrm>
          <a:prstGeom prst="roundRect">
            <a:avLst>
              <a:gd name="adj" fmla="val 50000"/>
            </a:avLst>
          </a:prstGeom>
          <a:solidFill>
            <a:srgbClr val="8C2332"/>
          </a:solidFill>
          <a:ln w="25400" cap="flat" cmpd="sng" algn="ctr">
            <a:noFill/>
            <a:prstDash val="solid"/>
          </a:ln>
          <a:effectLst>
            <a:outerShdw blurRad="330200" dist="838200" dir="5400000" sx="103000" sy="103000" algn="t" rotWithShape="0">
              <a:prstClr val="black">
                <a:alpha val="2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Helvetica Neue Medium"/>
            </a:endParaRPr>
          </a:p>
        </p:txBody>
      </p:sp>
      <p:sp>
        <p:nvSpPr>
          <p:cNvPr id="19" name="Rounded Rectangle 28">
            <a:extLst>
              <a:ext uri="{FF2B5EF4-FFF2-40B4-BE49-F238E27FC236}">
                <a16:creationId xmlns:a16="http://schemas.microsoft.com/office/drawing/2014/main" id="{F58FB6A6-032C-42D7-B118-4400E9726B50}"/>
              </a:ext>
            </a:extLst>
          </p:cNvPr>
          <p:cNvSpPr/>
          <p:nvPr userDrawn="1"/>
        </p:nvSpPr>
        <p:spPr>
          <a:xfrm>
            <a:off x="7814207" y="1142299"/>
            <a:ext cx="3220835" cy="4758772"/>
          </a:xfrm>
          <a:prstGeom prst="roundRect">
            <a:avLst>
              <a:gd name="adj" fmla="val 3939"/>
            </a:avLst>
          </a:prstGeom>
          <a:solidFill>
            <a:srgbClr val="FFFFFF">
              <a:lumMod val="95000"/>
            </a:srgbClr>
          </a:solidFill>
          <a:ln w="25400" cap="flat" cmpd="sng" algn="ctr">
            <a:noFill/>
            <a:prstDash val="solid"/>
          </a:ln>
          <a:effectLst>
            <a:outerShdw blurRad="330200" dist="838200" dir="5400000" sx="103000" sy="103000" algn="t" rotWithShape="0">
              <a:prstClr val="black">
                <a:alpha val="2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Helvetica Neue Medium"/>
            </a:endParaRPr>
          </a:p>
        </p:txBody>
      </p:sp>
      <p:sp>
        <p:nvSpPr>
          <p:cNvPr id="20" name="Rectangle 19">
            <a:extLst>
              <a:ext uri="{FF2B5EF4-FFF2-40B4-BE49-F238E27FC236}">
                <a16:creationId xmlns:a16="http://schemas.microsoft.com/office/drawing/2014/main" id="{147BFA7D-398F-4C83-BE2E-CE00BDFF06E3}"/>
              </a:ext>
            </a:extLst>
          </p:cNvPr>
          <p:cNvSpPr/>
          <p:nvPr userDrawn="1"/>
        </p:nvSpPr>
        <p:spPr>
          <a:xfrm>
            <a:off x="8743072" y="1633361"/>
            <a:ext cx="1363104" cy="646331"/>
          </a:xfrm>
          <a:prstGeom prst="rect">
            <a:avLst/>
          </a:prstGeom>
        </p:spPr>
        <p:txBody>
          <a:bodyPr wrap="square">
            <a:spAutoFit/>
          </a:bodyPr>
          <a:lstStyle/>
          <a:p>
            <a:pPr algn="ctr"/>
            <a:r>
              <a:rPr lang="en-US" sz="3600" dirty="0">
                <a:solidFill>
                  <a:srgbClr val="00B050"/>
                </a:solidFill>
                <a:latin typeface="Gilroy Bold" panose="00000800000000000000" pitchFamily="50" charset="0"/>
              </a:rPr>
              <a:t>45</a:t>
            </a:r>
          </a:p>
        </p:txBody>
      </p:sp>
      <p:sp>
        <p:nvSpPr>
          <p:cNvPr id="21" name="Rectangle 20">
            <a:extLst>
              <a:ext uri="{FF2B5EF4-FFF2-40B4-BE49-F238E27FC236}">
                <a16:creationId xmlns:a16="http://schemas.microsoft.com/office/drawing/2014/main" id="{CF5EAF04-80A3-4396-8E43-B31686B2A40F}"/>
              </a:ext>
            </a:extLst>
          </p:cNvPr>
          <p:cNvSpPr/>
          <p:nvPr userDrawn="1"/>
        </p:nvSpPr>
        <p:spPr>
          <a:xfrm>
            <a:off x="8829827" y="1771861"/>
            <a:ext cx="466575" cy="338554"/>
          </a:xfrm>
          <a:prstGeom prst="rect">
            <a:avLst/>
          </a:prstGeom>
        </p:spPr>
        <p:txBody>
          <a:bodyPr wrap="square">
            <a:spAutoFit/>
          </a:bodyPr>
          <a:lstStyle/>
          <a:p>
            <a:pPr algn="ctr"/>
            <a:r>
              <a:rPr lang="en-US" sz="1600" b="1" dirty="0">
                <a:solidFill>
                  <a:srgbClr val="00B050"/>
                </a:solidFill>
                <a:latin typeface="Gilroy Bold" panose="00000800000000000000" pitchFamily="50" charset="0"/>
              </a:rPr>
              <a:t>$</a:t>
            </a:r>
          </a:p>
        </p:txBody>
      </p:sp>
      <p:sp>
        <p:nvSpPr>
          <p:cNvPr id="22" name="Rectangle 21">
            <a:extLst>
              <a:ext uri="{FF2B5EF4-FFF2-40B4-BE49-F238E27FC236}">
                <a16:creationId xmlns:a16="http://schemas.microsoft.com/office/drawing/2014/main" id="{11E06568-2FA2-4CE7-B880-8220D97DFC65}"/>
              </a:ext>
            </a:extLst>
          </p:cNvPr>
          <p:cNvSpPr/>
          <p:nvPr userDrawn="1"/>
        </p:nvSpPr>
        <p:spPr>
          <a:xfrm>
            <a:off x="9123074" y="2135314"/>
            <a:ext cx="603101" cy="307777"/>
          </a:xfrm>
          <a:prstGeom prst="rect">
            <a:avLst/>
          </a:prstGeom>
        </p:spPr>
        <p:txBody>
          <a:bodyPr wrap="square">
            <a:spAutoFit/>
          </a:bodyPr>
          <a:lstStyle/>
          <a:p>
            <a:pPr algn="ctr"/>
            <a:r>
              <a:rPr lang="en-US" sz="1400" b="1" dirty="0">
                <a:solidFill>
                  <a:srgbClr val="FFFFFF">
                    <a:lumMod val="50000"/>
                  </a:srgbClr>
                </a:solidFill>
                <a:latin typeface="Gilroy Bold" panose="00000800000000000000" pitchFamily="50" charset="0"/>
              </a:rPr>
              <a:t>/mo</a:t>
            </a:r>
          </a:p>
        </p:txBody>
      </p:sp>
      <p:sp>
        <p:nvSpPr>
          <p:cNvPr id="23" name="Rectangle 22">
            <a:extLst>
              <a:ext uri="{FF2B5EF4-FFF2-40B4-BE49-F238E27FC236}">
                <a16:creationId xmlns:a16="http://schemas.microsoft.com/office/drawing/2014/main" id="{977F2FDA-32B8-442F-BA25-520868B5C60E}"/>
              </a:ext>
            </a:extLst>
          </p:cNvPr>
          <p:cNvSpPr/>
          <p:nvPr userDrawn="1"/>
        </p:nvSpPr>
        <p:spPr>
          <a:xfrm>
            <a:off x="8743072" y="2600004"/>
            <a:ext cx="1363104" cy="369332"/>
          </a:xfrm>
          <a:prstGeom prst="rect">
            <a:avLst/>
          </a:prstGeom>
        </p:spPr>
        <p:txBody>
          <a:bodyPr wrap="square">
            <a:spAutoFit/>
          </a:bodyPr>
          <a:lstStyle/>
          <a:p>
            <a:pPr algn="ctr"/>
            <a:r>
              <a:rPr lang="en-US" b="1" dirty="0">
                <a:solidFill>
                  <a:srgbClr val="000000"/>
                </a:solidFill>
                <a:latin typeface="Gilroy Bold" panose="00000800000000000000" pitchFamily="50" charset="0"/>
              </a:rPr>
              <a:t>ADVANCE</a:t>
            </a:r>
          </a:p>
        </p:txBody>
      </p:sp>
      <p:cxnSp>
        <p:nvCxnSpPr>
          <p:cNvPr id="24" name="Straight Connector 23">
            <a:extLst>
              <a:ext uri="{FF2B5EF4-FFF2-40B4-BE49-F238E27FC236}">
                <a16:creationId xmlns:a16="http://schemas.microsoft.com/office/drawing/2014/main" id="{22BEEC17-0F5B-4771-B60A-E341E89AB257}"/>
              </a:ext>
            </a:extLst>
          </p:cNvPr>
          <p:cNvCxnSpPr/>
          <p:nvPr userDrawn="1"/>
        </p:nvCxnSpPr>
        <p:spPr>
          <a:xfrm>
            <a:off x="8100871" y="3859551"/>
            <a:ext cx="2647507" cy="0"/>
          </a:xfrm>
          <a:prstGeom prst="line">
            <a:avLst/>
          </a:prstGeom>
          <a:noFill/>
          <a:ln w="9525" cap="flat" cmpd="sng" algn="ctr">
            <a:solidFill>
              <a:srgbClr val="FFFFFF">
                <a:lumMod val="95000"/>
              </a:srgbClr>
            </a:solidFill>
            <a:prstDash val="solid"/>
          </a:ln>
          <a:effectLst/>
        </p:spPr>
      </p:cxnSp>
      <p:sp>
        <p:nvSpPr>
          <p:cNvPr id="25" name="Rectangle 24">
            <a:extLst>
              <a:ext uri="{FF2B5EF4-FFF2-40B4-BE49-F238E27FC236}">
                <a16:creationId xmlns:a16="http://schemas.microsoft.com/office/drawing/2014/main" id="{F6997828-F743-499C-9CF5-093997BF62C5}"/>
              </a:ext>
            </a:extLst>
          </p:cNvPr>
          <p:cNvSpPr/>
          <p:nvPr userDrawn="1"/>
        </p:nvSpPr>
        <p:spPr>
          <a:xfrm>
            <a:off x="8100871" y="3502744"/>
            <a:ext cx="2647507" cy="276999"/>
          </a:xfrm>
          <a:prstGeom prst="rect">
            <a:avLst/>
          </a:prstGeom>
        </p:spPr>
        <p:txBody>
          <a:bodyPr wrap="square">
            <a:spAutoFit/>
          </a:bodyPr>
          <a:lstStyle/>
          <a:p>
            <a:pPr algn="ctr"/>
            <a:r>
              <a:rPr lang="en-US" sz="1200" b="1" dirty="0">
                <a:solidFill>
                  <a:srgbClr val="FFFFFF">
                    <a:lumMod val="50000"/>
                  </a:srgbClr>
                </a:solidFill>
                <a:latin typeface="Klinic Slab Book" pitchFamily="50" charset="0"/>
              </a:rPr>
              <a:t>Design Bootcamp</a:t>
            </a:r>
          </a:p>
        </p:txBody>
      </p:sp>
      <p:cxnSp>
        <p:nvCxnSpPr>
          <p:cNvPr id="26" name="Straight Connector 25">
            <a:extLst>
              <a:ext uri="{FF2B5EF4-FFF2-40B4-BE49-F238E27FC236}">
                <a16:creationId xmlns:a16="http://schemas.microsoft.com/office/drawing/2014/main" id="{EE806268-0860-46D2-B058-3C4E6D9FA39E}"/>
              </a:ext>
            </a:extLst>
          </p:cNvPr>
          <p:cNvCxnSpPr/>
          <p:nvPr userDrawn="1"/>
        </p:nvCxnSpPr>
        <p:spPr>
          <a:xfrm>
            <a:off x="8100871" y="4358124"/>
            <a:ext cx="2647507" cy="0"/>
          </a:xfrm>
          <a:prstGeom prst="line">
            <a:avLst/>
          </a:prstGeom>
          <a:noFill/>
          <a:ln w="9525" cap="flat" cmpd="sng" algn="ctr">
            <a:solidFill>
              <a:srgbClr val="FFFFFF">
                <a:lumMod val="95000"/>
              </a:srgbClr>
            </a:solidFill>
            <a:prstDash val="solid"/>
          </a:ln>
          <a:effectLst/>
        </p:spPr>
      </p:cxnSp>
      <p:sp>
        <p:nvSpPr>
          <p:cNvPr id="27" name="Rectangle 26">
            <a:extLst>
              <a:ext uri="{FF2B5EF4-FFF2-40B4-BE49-F238E27FC236}">
                <a16:creationId xmlns:a16="http://schemas.microsoft.com/office/drawing/2014/main" id="{62FC9B72-99C9-49A5-83F7-F88EC65A84E7}"/>
              </a:ext>
            </a:extLst>
          </p:cNvPr>
          <p:cNvSpPr/>
          <p:nvPr userDrawn="1"/>
        </p:nvSpPr>
        <p:spPr>
          <a:xfrm>
            <a:off x="8100871" y="3977520"/>
            <a:ext cx="2647507" cy="276999"/>
          </a:xfrm>
          <a:prstGeom prst="rect">
            <a:avLst/>
          </a:prstGeom>
        </p:spPr>
        <p:txBody>
          <a:bodyPr wrap="square">
            <a:spAutoFit/>
          </a:bodyPr>
          <a:lstStyle/>
          <a:p>
            <a:pPr algn="ctr"/>
            <a:r>
              <a:rPr lang="en-US" sz="1200" b="1" dirty="0">
                <a:solidFill>
                  <a:srgbClr val="FFFFFF">
                    <a:lumMod val="50000"/>
                  </a:srgbClr>
                </a:solidFill>
                <a:latin typeface="Klinic Slab Book" pitchFamily="50" charset="0"/>
              </a:rPr>
              <a:t>Free Mentoring</a:t>
            </a:r>
          </a:p>
        </p:txBody>
      </p:sp>
      <p:sp>
        <p:nvSpPr>
          <p:cNvPr id="28" name="Rectangle 27">
            <a:extLst>
              <a:ext uri="{FF2B5EF4-FFF2-40B4-BE49-F238E27FC236}">
                <a16:creationId xmlns:a16="http://schemas.microsoft.com/office/drawing/2014/main" id="{219F8A89-2C5B-489B-8BF8-7E8702F949A8}"/>
              </a:ext>
            </a:extLst>
          </p:cNvPr>
          <p:cNvSpPr/>
          <p:nvPr userDrawn="1"/>
        </p:nvSpPr>
        <p:spPr>
          <a:xfrm>
            <a:off x="8100871" y="4464251"/>
            <a:ext cx="2647507" cy="461665"/>
          </a:xfrm>
          <a:prstGeom prst="rect">
            <a:avLst/>
          </a:prstGeom>
        </p:spPr>
        <p:txBody>
          <a:bodyPr wrap="square">
            <a:spAutoFit/>
          </a:bodyPr>
          <a:lstStyle/>
          <a:p>
            <a:pPr algn="ctr"/>
            <a:r>
              <a:rPr lang="en-US" sz="1200" b="1" dirty="0">
                <a:solidFill>
                  <a:srgbClr val="FFFFFF">
                    <a:lumMod val="50000"/>
                  </a:srgbClr>
                </a:solidFill>
                <a:latin typeface="Klinic Slab Book" pitchFamily="50" charset="0"/>
              </a:rPr>
              <a:t>Get access to all</a:t>
            </a:r>
          </a:p>
          <a:p>
            <a:pPr algn="ctr"/>
            <a:r>
              <a:rPr lang="en-US" sz="1200" b="1" dirty="0">
                <a:solidFill>
                  <a:srgbClr val="FFFFFF">
                    <a:lumMod val="50000"/>
                  </a:srgbClr>
                </a:solidFill>
                <a:latin typeface="Klinic Slab Book" pitchFamily="50" charset="0"/>
              </a:rPr>
              <a:t>E-Courses</a:t>
            </a:r>
          </a:p>
        </p:txBody>
      </p:sp>
      <p:sp>
        <p:nvSpPr>
          <p:cNvPr id="29" name="Rounded Rectangle 40">
            <a:extLst>
              <a:ext uri="{FF2B5EF4-FFF2-40B4-BE49-F238E27FC236}">
                <a16:creationId xmlns:a16="http://schemas.microsoft.com/office/drawing/2014/main" id="{900AFF42-B8C1-40C7-8696-006CC2C8B5AF}"/>
              </a:ext>
            </a:extLst>
          </p:cNvPr>
          <p:cNvSpPr/>
          <p:nvPr userDrawn="1"/>
        </p:nvSpPr>
        <p:spPr>
          <a:xfrm>
            <a:off x="8139562" y="1082468"/>
            <a:ext cx="2570124" cy="119661"/>
          </a:xfrm>
          <a:prstGeom prst="roundRect">
            <a:avLst>
              <a:gd name="adj" fmla="val 50000"/>
            </a:avLst>
          </a:prstGeom>
          <a:solidFill>
            <a:srgbClr val="8C2332"/>
          </a:solidFill>
          <a:ln w="25400" cap="flat" cmpd="sng" algn="ctr">
            <a:noFill/>
            <a:prstDash val="solid"/>
          </a:ln>
          <a:effectLst>
            <a:outerShdw blurRad="330200" dist="838200" dir="5400000" sx="103000" sy="103000" algn="t" rotWithShape="0">
              <a:prstClr val="black">
                <a:alpha val="2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Helvetica Neue Medium"/>
            </a:endParaRPr>
          </a:p>
        </p:txBody>
      </p:sp>
      <p:sp>
        <p:nvSpPr>
          <p:cNvPr id="30" name="Rounded Rectangle 41">
            <a:extLst>
              <a:ext uri="{FF2B5EF4-FFF2-40B4-BE49-F238E27FC236}">
                <a16:creationId xmlns:a16="http://schemas.microsoft.com/office/drawing/2014/main" id="{888A906D-3726-45B0-BCD1-0B5E7DFEC4B8}"/>
              </a:ext>
            </a:extLst>
          </p:cNvPr>
          <p:cNvSpPr/>
          <p:nvPr userDrawn="1"/>
        </p:nvSpPr>
        <p:spPr>
          <a:xfrm>
            <a:off x="4812238" y="5452161"/>
            <a:ext cx="2303094" cy="605823"/>
          </a:xfrm>
          <a:prstGeom prst="roundRect">
            <a:avLst>
              <a:gd name="adj" fmla="val 50000"/>
            </a:avLst>
          </a:prstGeom>
          <a:solidFill>
            <a:srgbClr val="8C2332"/>
          </a:solidFill>
          <a:ln w="25400" cap="flat" cmpd="sng" algn="ctr">
            <a:noFill/>
            <a:prstDash val="solid"/>
          </a:ln>
          <a:effectLst>
            <a:outerShdw blurRad="330200" dist="838200" dir="5400000" sx="103000" sy="103000" algn="t" rotWithShape="0">
              <a:prstClr val="black">
                <a:alpha val="2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8C2332"/>
              </a:solidFill>
              <a:effectLst/>
              <a:uLnTx/>
              <a:uFillTx/>
              <a:latin typeface="Helvetica Neue Medium"/>
            </a:endParaRPr>
          </a:p>
        </p:txBody>
      </p:sp>
      <p:sp>
        <p:nvSpPr>
          <p:cNvPr id="31" name="Rectangle 30">
            <a:extLst>
              <a:ext uri="{FF2B5EF4-FFF2-40B4-BE49-F238E27FC236}">
                <a16:creationId xmlns:a16="http://schemas.microsoft.com/office/drawing/2014/main" id="{354F960E-60BD-4E00-8299-82B7A27AE6A5}"/>
              </a:ext>
            </a:extLst>
          </p:cNvPr>
          <p:cNvSpPr/>
          <p:nvPr userDrawn="1"/>
        </p:nvSpPr>
        <p:spPr>
          <a:xfrm>
            <a:off x="4812238" y="5628429"/>
            <a:ext cx="2303094" cy="276999"/>
          </a:xfrm>
          <a:prstGeom prst="rect">
            <a:avLst/>
          </a:prstGeom>
        </p:spPr>
        <p:txBody>
          <a:bodyPr wrap="square">
            <a:spAutoFit/>
          </a:bodyPr>
          <a:lstStyle/>
          <a:p>
            <a:pPr algn="ctr"/>
            <a:r>
              <a:rPr lang="en-US" sz="1200" b="1" dirty="0">
                <a:solidFill>
                  <a:srgbClr val="FFFFFF"/>
                </a:solidFill>
                <a:latin typeface="Gilroy Bold" panose="00000800000000000000" pitchFamily="50" charset="0"/>
              </a:rPr>
              <a:t>GET ACCESS</a:t>
            </a:r>
          </a:p>
        </p:txBody>
      </p:sp>
      <p:sp>
        <p:nvSpPr>
          <p:cNvPr id="32" name="Rounded Rectangle 43">
            <a:extLst>
              <a:ext uri="{FF2B5EF4-FFF2-40B4-BE49-F238E27FC236}">
                <a16:creationId xmlns:a16="http://schemas.microsoft.com/office/drawing/2014/main" id="{B932B3A3-400F-489E-AAC8-51C22503A50B}"/>
              </a:ext>
            </a:extLst>
          </p:cNvPr>
          <p:cNvSpPr/>
          <p:nvPr userDrawn="1"/>
        </p:nvSpPr>
        <p:spPr>
          <a:xfrm>
            <a:off x="8269432" y="5455404"/>
            <a:ext cx="2303094" cy="605823"/>
          </a:xfrm>
          <a:prstGeom prst="roundRect">
            <a:avLst>
              <a:gd name="adj" fmla="val 50000"/>
            </a:avLst>
          </a:prstGeom>
          <a:solidFill>
            <a:srgbClr val="8C2332"/>
          </a:solidFill>
          <a:ln w="25400" cap="flat" cmpd="sng" algn="ctr">
            <a:noFill/>
            <a:prstDash val="solid"/>
          </a:ln>
          <a:effectLst>
            <a:outerShdw blurRad="330200" dist="838200" dir="5400000" sx="103000" sy="103000" algn="t" rotWithShape="0">
              <a:prstClr val="black">
                <a:alpha val="2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8C2332"/>
              </a:solidFill>
              <a:effectLst/>
              <a:uLnTx/>
              <a:uFillTx/>
              <a:latin typeface="Helvetica Neue Medium"/>
            </a:endParaRPr>
          </a:p>
        </p:txBody>
      </p:sp>
      <p:sp>
        <p:nvSpPr>
          <p:cNvPr id="33" name="Rectangle 32">
            <a:extLst>
              <a:ext uri="{FF2B5EF4-FFF2-40B4-BE49-F238E27FC236}">
                <a16:creationId xmlns:a16="http://schemas.microsoft.com/office/drawing/2014/main" id="{44ED7AAD-BDBC-4CAB-9146-E0CC7987A278}"/>
              </a:ext>
            </a:extLst>
          </p:cNvPr>
          <p:cNvSpPr/>
          <p:nvPr userDrawn="1"/>
        </p:nvSpPr>
        <p:spPr>
          <a:xfrm>
            <a:off x="8269432" y="5623580"/>
            <a:ext cx="2303094" cy="276999"/>
          </a:xfrm>
          <a:prstGeom prst="rect">
            <a:avLst/>
          </a:prstGeom>
        </p:spPr>
        <p:txBody>
          <a:bodyPr wrap="square">
            <a:spAutoFit/>
          </a:bodyPr>
          <a:lstStyle/>
          <a:p>
            <a:pPr algn="ctr"/>
            <a:r>
              <a:rPr lang="en-US" sz="1200" b="1" dirty="0">
                <a:solidFill>
                  <a:srgbClr val="FFFFFF"/>
                </a:solidFill>
                <a:latin typeface="Gilroy Bold" panose="00000800000000000000" pitchFamily="50" charset="0"/>
              </a:rPr>
              <a:t>GET ACCESS</a:t>
            </a:r>
          </a:p>
        </p:txBody>
      </p:sp>
      <p:sp>
        <p:nvSpPr>
          <p:cNvPr id="34" name="Subtitle text placeholder information">
            <a:extLst>
              <a:ext uri="{FF2B5EF4-FFF2-40B4-BE49-F238E27FC236}">
                <a16:creationId xmlns:a16="http://schemas.microsoft.com/office/drawing/2014/main" id="{EF62C71F-AFB2-4025-930B-9A890B520CB0}"/>
              </a:ext>
            </a:extLst>
          </p:cNvPr>
          <p:cNvSpPr txBox="1"/>
          <p:nvPr userDrawn="1"/>
        </p:nvSpPr>
        <p:spPr>
          <a:xfrm>
            <a:off x="857514" y="1811027"/>
            <a:ext cx="2892343" cy="235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l">
              <a:defRPr sz="1600">
                <a:solidFill>
                  <a:srgbClr val="767A84"/>
                </a:solidFill>
                <a:latin typeface="Arial"/>
                <a:ea typeface="Arial"/>
                <a:cs typeface="Arial"/>
                <a:sym typeface="Arial"/>
              </a:defRPr>
            </a:lvl1pPr>
          </a:lstStyle>
          <a:p>
            <a:pPr defTabSz="412750" hangingPunct="0"/>
            <a:r>
              <a:rPr sz="1200" dirty="0">
                <a:solidFill>
                  <a:srgbClr val="000000">
                    <a:lumMod val="50000"/>
                    <a:lumOff val="50000"/>
                  </a:srgbClr>
                </a:solidFill>
                <a:latin typeface="Klinic Slab Book" pitchFamily="50" charset="0"/>
                <a:ea typeface="+mn-ea"/>
                <a:cs typeface="+mn-cs"/>
              </a:rPr>
              <a:t>Subtitle text placeholder information</a:t>
            </a:r>
          </a:p>
        </p:txBody>
      </p:sp>
      <p:sp>
        <p:nvSpPr>
          <p:cNvPr id="35" name="Flat design diagrams">
            <a:extLst>
              <a:ext uri="{FF2B5EF4-FFF2-40B4-BE49-F238E27FC236}">
                <a16:creationId xmlns:a16="http://schemas.microsoft.com/office/drawing/2014/main" id="{18FEBDA9-2F6F-42EC-A086-1CF4152056D9}"/>
              </a:ext>
            </a:extLst>
          </p:cNvPr>
          <p:cNvSpPr txBox="1"/>
          <p:nvPr userDrawn="1"/>
        </p:nvSpPr>
        <p:spPr>
          <a:xfrm>
            <a:off x="773530" y="1093122"/>
            <a:ext cx="4189542" cy="65915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indent="0" algn="ctr" defTabSz="914377">
              <a:lnSpc>
                <a:spcPct val="100000"/>
              </a:lnSpc>
              <a:spcBef>
                <a:spcPts val="1000"/>
              </a:spcBef>
              <a:buFont typeface="Arial" panose="020B0604020202020204" pitchFamily="34" charset="0"/>
              <a:buNone/>
              <a:defRPr sz="3600" b="1" i="0" spc="-150">
                <a:latin typeface="Gilroy ExtraBold" panose="00000900000000000000" pitchFamily="50" charset="0"/>
                <a:cs typeface="Gilroy ExtraBold" panose="00000900000000000000" pitchFamily="50" charset="0"/>
              </a:defRPr>
            </a:lvl1pPr>
            <a:lvl2pPr marL="685783" indent="-228594" defTabSz="914377">
              <a:lnSpc>
                <a:spcPct val="90000"/>
              </a:lnSpc>
              <a:spcBef>
                <a:spcPts val="500"/>
              </a:spcBef>
              <a:buFont typeface="Arial" panose="020B0604020202020204" pitchFamily="34" charset="0"/>
              <a:buChar char="•"/>
              <a:defRPr sz="2400"/>
            </a:lvl2pPr>
            <a:lvl3pPr marL="1142971" indent="-228594" defTabSz="914377">
              <a:lnSpc>
                <a:spcPct val="90000"/>
              </a:lnSpc>
              <a:spcBef>
                <a:spcPts val="500"/>
              </a:spcBef>
              <a:buFont typeface="Arial" panose="020B0604020202020204" pitchFamily="34" charset="0"/>
              <a:buChar char="•"/>
              <a:defRPr sz="20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marL="0" marR="0" lvl="0" indent="0" algn="l" defTabSz="914377"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3600" b="1" i="0" u="none" strike="noStrike" kern="0" cap="none" spc="-150" normalizeH="0" baseline="0" noProof="0" dirty="0">
                <a:ln>
                  <a:noFill/>
                </a:ln>
                <a:solidFill>
                  <a:srgbClr val="000000"/>
                </a:solidFill>
                <a:effectLst/>
                <a:uLnTx/>
                <a:uFillTx/>
                <a:latin typeface="Gilroy ExtraBold" panose="00000900000000000000" pitchFamily="50" charset="0"/>
              </a:rPr>
              <a:t>Timeline</a:t>
            </a:r>
            <a:endParaRPr kumimoji="0" sz="3600" b="1" i="0" u="none" strike="noStrike" kern="0" cap="none" spc="-150" normalizeH="0" baseline="0" noProof="0" dirty="0">
              <a:ln>
                <a:noFill/>
              </a:ln>
              <a:solidFill>
                <a:srgbClr val="8C2332"/>
              </a:solidFill>
              <a:effectLst/>
              <a:uLnTx/>
              <a:uFillTx/>
              <a:latin typeface="Gilroy ExtraBold" panose="00000900000000000000" pitchFamily="50" charset="0"/>
            </a:endParaRPr>
          </a:p>
        </p:txBody>
      </p:sp>
    </p:spTree>
    <p:extLst>
      <p:ext uri="{BB962C8B-B14F-4D97-AF65-F5344CB8AC3E}">
        <p14:creationId xmlns:p14="http://schemas.microsoft.com/office/powerpoint/2010/main" val="2995114525"/>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44550" y="177800"/>
            <a:ext cx="10502900"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rPr dirty="0"/>
              <a:t>Title Text</a:t>
            </a:r>
          </a:p>
        </p:txBody>
      </p:sp>
      <p:sp>
        <p:nvSpPr>
          <p:cNvPr id="3" name="Body Level One…"/>
          <p:cNvSpPr txBox="1">
            <a:spLocks noGrp="1"/>
          </p:cNvSpPr>
          <p:nvPr>
            <p:ph type="body" idx="1"/>
          </p:nvPr>
        </p:nvSpPr>
        <p:spPr>
          <a:xfrm>
            <a:off x="844550" y="1574800"/>
            <a:ext cx="10502900" cy="4648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5979516" y="6540500"/>
            <a:ext cx="290144" cy="287258"/>
          </a:xfrm>
          <a:prstGeom prst="rect">
            <a:avLst/>
          </a:prstGeom>
          <a:ln w="12700">
            <a:miter lim="400000"/>
          </a:ln>
        </p:spPr>
        <p:txBody>
          <a:bodyPr wrap="none" lIns="50800" tIns="50800" rIns="50800" bIns="50800">
            <a:spAutoFit/>
          </a:bodyPr>
          <a:lstStyle>
            <a:lvl1pPr>
              <a:defRPr sz="1200" b="0">
                <a:latin typeface="Helvetica Neue Light"/>
                <a:ea typeface="Helvetica Neue Light"/>
                <a:cs typeface="Helvetica Neue Light"/>
                <a:sym typeface="Helvetica Neue Light"/>
              </a:defRPr>
            </a:lvl1pPr>
          </a:lstStyle>
          <a:p>
            <a:fld id="{959ADC4B-4016-474F-B95E-6D7A5F917F28}" type="slidenum">
              <a:rPr lang="en-US" smtClean="0"/>
              <a:t>‹#›</a:t>
            </a:fld>
            <a:endParaRPr lang="en-US" dirty="0"/>
          </a:p>
        </p:txBody>
      </p:sp>
    </p:spTree>
    <p:extLst>
      <p:ext uri="{BB962C8B-B14F-4D97-AF65-F5344CB8AC3E}">
        <p14:creationId xmlns:p14="http://schemas.microsoft.com/office/powerpoint/2010/main" val="441386203"/>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 id="2147484009" r:id="rId12"/>
    <p:sldLayoutId id="2147484010" r:id="rId13"/>
    <p:sldLayoutId id="2147484011" r:id="rId14"/>
    <p:sldLayoutId id="2147484012" r:id="rId15"/>
    <p:sldLayoutId id="2147484013" r:id="rId16"/>
    <p:sldLayoutId id="2147484014" r:id="rId17"/>
    <p:sldLayoutId id="2147484015" r:id="rId18"/>
    <p:sldLayoutId id="2147484016" r:id="rId19"/>
    <p:sldLayoutId id="2147484017" r:id="rId20"/>
    <p:sldLayoutId id="2147484018" r:id="rId21"/>
    <p:sldLayoutId id="2147484019" r:id="rId22"/>
    <p:sldLayoutId id="2147484020" r:id="rId23"/>
    <p:sldLayoutId id="2147484021" r:id="rId24"/>
    <p:sldLayoutId id="2147484022" r:id="rId25"/>
    <p:sldLayoutId id="2147484023" r:id="rId26"/>
    <p:sldLayoutId id="2147484024" r:id="rId27"/>
    <p:sldLayoutId id="2147484025" r:id="rId28"/>
    <p:sldLayoutId id="2147484026" r:id="rId29"/>
    <p:sldLayoutId id="2147484027" r:id="rId30"/>
    <p:sldLayoutId id="2147484028" r:id="rId31"/>
    <p:sldLayoutId id="2147484029" r:id="rId32"/>
    <p:sldLayoutId id="2147484030" r:id="rId33"/>
    <p:sldLayoutId id="2147484031" r:id="rId34"/>
    <p:sldLayoutId id="2147484032" r:id="rId35"/>
    <p:sldLayoutId id="2147484033" r:id="rId36"/>
    <p:sldLayoutId id="2147484034" r:id="rId37"/>
    <p:sldLayoutId id="2147484035" r:id="rId38"/>
    <p:sldLayoutId id="2147484036" r:id="rId39"/>
    <p:sldLayoutId id="2147484037" r:id="rId40"/>
    <p:sldLayoutId id="2147484038" r:id="rId41"/>
    <p:sldLayoutId id="2147484039" r:id="rId42"/>
    <p:sldLayoutId id="2147484040" r:id="rId43"/>
    <p:sldLayoutId id="2147484041" r:id="rId44"/>
    <p:sldLayoutId id="2147484042" r:id="rId45"/>
    <p:sldLayoutId id="2147484043" r:id="rId46"/>
    <p:sldLayoutId id="2147484044" r:id="rId47"/>
    <p:sldLayoutId id="2147484045" r:id="rId48"/>
    <p:sldLayoutId id="2147484046" r:id="rId49"/>
    <p:sldLayoutId id="2147484047" r:id="rId50"/>
    <p:sldLayoutId id="2147484048" r:id="rId51"/>
    <p:sldLayoutId id="2147484049" r:id="rId52"/>
    <p:sldLayoutId id="2147484050" r:id="rId53"/>
    <p:sldLayoutId id="2147484051" r:id="rId54"/>
    <p:sldLayoutId id="2147484052" r:id="rId55"/>
    <p:sldLayoutId id="2147484053" r:id="rId56"/>
    <p:sldLayoutId id="2147484054" r:id="rId57"/>
    <p:sldLayoutId id="2147484055" r:id="rId58"/>
    <p:sldLayoutId id="2147484056" r:id="rId59"/>
    <p:sldLayoutId id="2147484057" r:id="rId60"/>
    <p:sldLayoutId id="2147484058" r:id="rId61"/>
    <p:sldLayoutId id="2147484059" r:id="rId62"/>
    <p:sldLayoutId id="2147484060" r:id="rId63"/>
    <p:sldLayoutId id="2147484061" r:id="rId64"/>
    <p:sldLayoutId id="2147484062" r:id="rId65"/>
    <p:sldLayoutId id="2147484063" r:id="rId66"/>
    <p:sldLayoutId id="2147484064" r:id="rId67"/>
    <p:sldLayoutId id="2147484065" r:id="rId68"/>
    <p:sldLayoutId id="2147484066" r:id="rId69"/>
    <p:sldLayoutId id="2147484067" r:id="rId70"/>
    <p:sldLayoutId id="2147484068" r:id="rId71"/>
    <p:sldLayoutId id="2147484069" r:id="rId72"/>
    <p:sldLayoutId id="2147484070" r:id="rId73"/>
    <p:sldLayoutId id="2147484071" r:id="rId74"/>
    <p:sldLayoutId id="2147484072" r:id="rId75"/>
    <p:sldLayoutId id="2147484073" r:id="rId76"/>
    <p:sldLayoutId id="2147484074" r:id="rId77"/>
    <p:sldLayoutId id="2147484075" r:id="rId78"/>
    <p:sldLayoutId id="2147484076" r:id="rId79"/>
    <p:sldLayoutId id="2147484077" r:id="rId80"/>
  </p:sldLayoutIdLst>
  <p:transition spd="med"/>
  <p:txStyles>
    <p:titleStyle>
      <a:lvl1pPr marL="0" marR="0" indent="0" algn="ctr" defTabSz="412730" rtl="0" eaLnBrk="1" latinLnBrk="0" hangingPunct="1">
        <a:lnSpc>
          <a:spcPct val="100000"/>
        </a:lnSpc>
        <a:spcBef>
          <a:spcPts val="0"/>
        </a:spcBef>
        <a:spcAft>
          <a:spcPts val="0"/>
        </a:spcAft>
        <a:buClrTx/>
        <a:buSzTx/>
        <a:buFontTx/>
        <a:buNone/>
        <a:tabLst/>
        <a:defRPr sz="5600" b="1" i="0" u="none" strike="noStrike" cap="none" spc="-75" baseline="0">
          <a:solidFill>
            <a:srgbClr val="000000"/>
          </a:solidFill>
          <a:uFillTx/>
          <a:latin typeface="Gilroy ExtraBold" panose="00000900000000000000" pitchFamily="50" charset="0"/>
          <a:ea typeface="+mn-ea"/>
          <a:cs typeface="+mn-cs"/>
          <a:sym typeface="Helvetica Neue Medium"/>
        </a:defRPr>
      </a:lvl1pPr>
      <a:lvl2pPr marL="0" marR="0" indent="0" algn="ctr" defTabSz="41273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3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3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3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3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3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3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3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p:titleStyle>
    <p:bodyStyle>
      <a:lvl1pPr marL="317484" marR="0" indent="-317484" algn="l" defTabSz="41273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4969" marR="0" indent="-317484" algn="l" defTabSz="41273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453" marR="0" indent="-317484" algn="l" defTabSz="41273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69937" marR="0" indent="-317484" algn="l" defTabSz="41273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421" marR="0" indent="-317484" algn="l" defTabSz="41273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4905" marR="0" indent="-317484" algn="l" defTabSz="41273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389" marR="0" indent="-317484" algn="l" defTabSz="41273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39873" marR="0" indent="-317484" algn="l" defTabSz="41273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357" marR="0" indent="-317484" algn="l" defTabSz="41273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1273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1pPr>
      <a:lvl2pPr marL="0" marR="0" indent="114295" algn="ctr" defTabSz="41273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2pPr>
      <a:lvl3pPr marL="0" marR="0" indent="228589" algn="ctr" defTabSz="41273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3pPr>
      <a:lvl4pPr marL="0" marR="0" indent="342883" algn="ctr" defTabSz="41273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4pPr>
      <a:lvl5pPr marL="0" marR="0" indent="457177" algn="ctr" defTabSz="41273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5pPr>
      <a:lvl6pPr marL="0" marR="0" indent="571472" algn="ctr" defTabSz="41273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6pPr>
      <a:lvl7pPr marL="0" marR="0" indent="685766" algn="ctr" defTabSz="41273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7pPr>
      <a:lvl8pPr marL="0" marR="0" indent="800060" algn="ctr" defTabSz="41273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8pPr>
      <a:lvl9pPr marL="0" marR="0" indent="914355" algn="ctr" defTabSz="41273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ubtitle 4">
            <a:extLst>
              <a:ext uri="{FF2B5EF4-FFF2-40B4-BE49-F238E27FC236}">
                <a16:creationId xmlns:a16="http://schemas.microsoft.com/office/drawing/2014/main" id="{D8A5FD64-9E42-4D4B-BD23-D4F1BB980F48}"/>
              </a:ext>
            </a:extLst>
          </p:cNvPr>
          <p:cNvSpPr txBox="1">
            <a:spLocks/>
          </p:cNvSpPr>
          <p:nvPr userDrawn="1"/>
        </p:nvSpPr>
        <p:spPr>
          <a:xfrm>
            <a:off x="746077" y="1796912"/>
            <a:ext cx="3360787" cy="43902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0" rIns="50800" bIns="50800" anchor="t" anchorCtr="0">
            <a:noAutofit/>
          </a:bodyPr>
          <a:lstStyle>
            <a:lvl1pPr marL="0" marR="0" indent="0" algn="l" defTabSz="412750" eaLnBrk="1" latinLnBrk="0" hangingPunct="1">
              <a:lnSpc>
                <a:spcPct val="150000"/>
              </a:lnSpc>
              <a:spcBef>
                <a:spcPts val="2950"/>
              </a:spcBef>
              <a:spcAft>
                <a:spcPts val="0"/>
              </a:spcAft>
              <a:buClrTx/>
              <a:buSzPct val="125000"/>
              <a:buFontTx/>
              <a:buNone/>
              <a:tabLst/>
              <a:defRPr sz="1400" b="0" i="0" u="none" strike="noStrike" cap="none" spc="0" baseline="0">
                <a:solidFill>
                  <a:schemeClr val="tx1">
                    <a:lumMod val="50000"/>
                    <a:lumOff val="50000"/>
                  </a:schemeClr>
                </a:solidFill>
                <a:uFillTx/>
                <a:latin typeface="Klinic Slab Book" pitchFamily="50" charset="0"/>
                <a:ea typeface="Open Sans" panose="020B0606030504020204" pitchFamily="34" charset="0"/>
                <a:cs typeface="Open Sans" panose="020B0606030504020204" pitchFamily="34" charset="0"/>
                <a:sym typeface="Helvetica Neue"/>
              </a:defRPr>
            </a:lvl1pPr>
            <a:lvl2pPr marL="457189" marR="0" indent="0" algn="ctr" defTabSz="412750" eaLnBrk="1" latinLnBrk="0" hangingPunct="1">
              <a:lnSpc>
                <a:spcPct val="100000"/>
              </a:lnSpc>
              <a:spcBef>
                <a:spcPts val="2950"/>
              </a:spcBef>
              <a:spcAft>
                <a:spcPts val="0"/>
              </a:spcAft>
              <a:buClrTx/>
              <a:buSzPct val="125000"/>
              <a:buFontTx/>
              <a:buNone/>
              <a:tabLst/>
              <a:defRPr sz="20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14377" marR="0" indent="0" algn="ctr" defTabSz="412750" eaLnBrk="1" latinLnBrk="0" hangingPunct="1">
              <a:lnSpc>
                <a:spcPct val="100000"/>
              </a:lnSpc>
              <a:spcBef>
                <a:spcPts val="2950"/>
              </a:spcBef>
              <a:spcAft>
                <a:spcPts val="0"/>
              </a:spcAft>
              <a:buClrTx/>
              <a:buSzPct val="125000"/>
              <a:buFontTx/>
              <a:buNone/>
              <a:tabLst/>
              <a:defRPr sz="18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371566" marR="0" indent="0" algn="ctr" defTabSz="412750" eaLnBrk="1" latinLnBrk="0" hangingPunct="1">
              <a:lnSpc>
                <a:spcPct val="100000"/>
              </a:lnSpc>
              <a:spcBef>
                <a:spcPts val="2950"/>
              </a:spcBef>
              <a:spcAft>
                <a:spcPts val="0"/>
              </a:spcAft>
              <a:buClrTx/>
              <a:buSzPct val="125000"/>
              <a:buFontTx/>
              <a:buNone/>
              <a:tabLst/>
              <a:defRPr sz="1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828754" marR="0" indent="0" algn="ctr" defTabSz="412750" eaLnBrk="1" latinLnBrk="0" hangingPunct="1">
              <a:lnSpc>
                <a:spcPct val="100000"/>
              </a:lnSpc>
              <a:spcBef>
                <a:spcPts val="2950"/>
              </a:spcBef>
              <a:spcAft>
                <a:spcPts val="0"/>
              </a:spcAft>
              <a:buClrTx/>
              <a:buSzPct val="125000"/>
              <a:buFontTx/>
              <a:buNone/>
              <a:tabLst/>
              <a:defRPr sz="1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2285943" marR="0" indent="0" algn="ctr" defTabSz="412750" eaLnBrk="1" latinLnBrk="0" hangingPunct="1">
              <a:lnSpc>
                <a:spcPct val="100000"/>
              </a:lnSpc>
              <a:spcBef>
                <a:spcPts val="2950"/>
              </a:spcBef>
              <a:spcAft>
                <a:spcPts val="0"/>
              </a:spcAft>
              <a:buClrTx/>
              <a:buSzPct val="125000"/>
              <a:buFontTx/>
              <a:buNone/>
              <a:tabLst/>
              <a:defRPr sz="1600" b="0" i="0" u="none" strike="noStrike" cap="none" spc="0" baseline="0">
                <a:solidFill>
                  <a:srgbClr val="000000"/>
                </a:solidFill>
                <a:uFillTx/>
                <a:latin typeface="Helvetica Neue"/>
                <a:ea typeface="Helvetica Neue"/>
                <a:cs typeface="Helvetica Neue"/>
                <a:sym typeface="Helvetica Neue"/>
              </a:defRPr>
            </a:lvl6pPr>
            <a:lvl7pPr marL="2743131" marR="0" indent="0" algn="ctr" defTabSz="412750" eaLnBrk="1" latinLnBrk="0" hangingPunct="1">
              <a:lnSpc>
                <a:spcPct val="100000"/>
              </a:lnSpc>
              <a:spcBef>
                <a:spcPts val="2950"/>
              </a:spcBef>
              <a:spcAft>
                <a:spcPts val="0"/>
              </a:spcAft>
              <a:buClrTx/>
              <a:buSzPct val="125000"/>
              <a:buFontTx/>
              <a:buNone/>
              <a:tabLst/>
              <a:defRPr sz="1600" b="0" i="0" u="none" strike="noStrike" cap="none" spc="0" baseline="0">
                <a:solidFill>
                  <a:srgbClr val="000000"/>
                </a:solidFill>
                <a:uFillTx/>
                <a:latin typeface="Helvetica Neue"/>
                <a:ea typeface="Helvetica Neue"/>
                <a:cs typeface="Helvetica Neue"/>
                <a:sym typeface="Helvetica Neue"/>
              </a:defRPr>
            </a:lvl7pPr>
            <a:lvl8pPr marL="3200320" marR="0" indent="0" algn="ctr" defTabSz="412750" eaLnBrk="1" latinLnBrk="0" hangingPunct="1">
              <a:lnSpc>
                <a:spcPct val="100000"/>
              </a:lnSpc>
              <a:spcBef>
                <a:spcPts val="2950"/>
              </a:spcBef>
              <a:spcAft>
                <a:spcPts val="0"/>
              </a:spcAft>
              <a:buClrTx/>
              <a:buSzPct val="125000"/>
              <a:buFontTx/>
              <a:buNone/>
              <a:tabLst/>
              <a:defRPr sz="1600" b="0" i="0" u="none" strike="noStrike" cap="none" spc="0" baseline="0">
                <a:solidFill>
                  <a:srgbClr val="000000"/>
                </a:solidFill>
                <a:uFillTx/>
                <a:latin typeface="Helvetica Neue"/>
                <a:ea typeface="Helvetica Neue"/>
                <a:cs typeface="Helvetica Neue"/>
                <a:sym typeface="Helvetica Neue"/>
              </a:defRPr>
            </a:lvl8pPr>
            <a:lvl9pPr marL="3657509" marR="0" indent="0" algn="ctr" defTabSz="412750" eaLnBrk="1" latinLnBrk="0" hangingPunct="1">
              <a:lnSpc>
                <a:spcPct val="100000"/>
              </a:lnSpc>
              <a:spcBef>
                <a:spcPts val="2950"/>
              </a:spcBef>
              <a:spcAft>
                <a:spcPts val="0"/>
              </a:spcAft>
              <a:buClrTx/>
              <a:buSzPct val="125000"/>
              <a:buFontTx/>
              <a:buNone/>
              <a:tabLst/>
              <a:defRPr sz="1600" b="0" i="0" u="none" strike="noStrike" cap="none" spc="0" baseline="0">
                <a:solidFill>
                  <a:srgbClr val="000000"/>
                </a:solidFill>
                <a:uFillTx/>
                <a:latin typeface="Helvetica Neue"/>
                <a:ea typeface="Helvetica Neue"/>
                <a:cs typeface="Helvetica Neue"/>
                <a:sym typeface="Helvetica Neue"/>
              </a:defRPr>
            </a:lvl9pPr>
          </a:lstStyle>
          <a:p>
            <a:pPr marL="0" marR="0" lvl="0" indent="0" algn="l" defTabSz="412750" eaLnBrk="1" fontAlgn="auto" latinLnBrk="0" hangingPunct="1">
              <a:lnSpc>
                <a:spcPct val="150000"/>
              </a:lnSpc>
              <a:spcBef>
                <a:spcPts val="2950"/>
              </a:spcBef>
              <a:spcAft>
                <a:spcPts val="0"/>
              </a:spcAft>
              <a:buClrTx/>
              <a:buSzPct val="125000"/>
              <a:buFontTx/>
              <a:buNone/>
              <a:tabLst/>
              <a:defRPr/>
            </a:pP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Lorem ipsum dolor sit amet, consectetur adipiscing elit, sed do eiusmod tempor incididunt ut labore et dolore magna aliqua. Ut enim ad minim veniam, quis nostrud exercitation ullamco laboris nisi ut.</a:t>
            </a:r>
          </a:p>
          <a:p>
            <a:pPr marL="0" marR="0" lvl="0" indent="0" algn="l" defTabSz="412750" eaLnBrk="1" fontAlgn="auto" latinLnBrk="0" hangingPunct="1">
              <a:lnSpc>
                <a:spcPct val="150000"/>
              </a:lnSpc>
              <a:spcBef>
                <a:spcPts val="2950"/>
              </a:spcBef>
              <a:spcAft>
                <a:spcPts val="0"/>
              </a:spcAft>
              <a:buClrTx/>
              <a:buSzPct val="125000"/>
              <a:buFontTx/>
              <a:buNone/>
              <a:tabLst/>
              <a:defRPr/>
            </a:pP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Ut enim ad minim veniam, quis nostrud exercitation ullamco laboris nisi ut aliquip ex ea commodo consequat. Lorem ipsum dolor sit amet, consectetur adipiscing elit. Commodo consequat. Lorem ipsum dolor sit amet, consectetur adipiscing.</a:t>
            </a:r>
            <a:endParaRPr kumimoji="0" lang="en-US"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endParaRPr>
          </a:p>
        </p:txBody>
      </p:sp>
      <p:sp>
        <p:nvSpPr>
          <p:cNvPr id="8" name="Text Placeholder 7">
            <a:extLst>
              <a:ext uri="{FF2B5EF4-FFF2-40B4-BE49-F238E27FC236}">
                <a16:creationId xmlns:a16="http://schemas.microsoft.com/office/drawing/2014/main" id="{45F3BDAD-5944-4289-B5BB-C84A1074E9A1}"/>
              </a:ext>
            </a:extLst>
          </p:cNvPr>
          <p:cNvSpPr txBox="1">
            <a:spLocks/>
          </p:cNvSpPr>
          <p:nvPr userDrawn="1"/>
        </p:nvSpPr>
        <p:spPr>
          <a:xfrm>
            <a:off x="8220602" y="1796912"/>
            <a:ext cx="3360788" cy="43902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0" rIns="50800" bIns="50800" anchor="t" anchorCtr="0">
            <a:noAutofit/>
          </a:bodyPr>
          <a:lstStyle>
            <a:lvl1pPr marL="0" marR="0" indent="0" algn="l" defTabSz="412750" eaLnBrk="1" latinLnBrk="0" hangingPunct="1">
              <a:lnSpc>
                <a:spcPct val="150000"/>
              </a:lnSpc>
              <a:spcBef>
                <a:spcPts val="2950"/>
              </a:spcBef>
              <a:spcAft>
                <a:spcPts val="0"/>
              </a:spcAft>
              <a:buClrTx/>
              <a:buSzPct val="125000"/>
              <a:buFontTx/>
              <a:buNone/>
              <a:tabLst/>
              <a:defRPr sz="1400" b="0" i="0" u="none" strike="noStrike" cap="none" spc="0" baseline="0">
                <a:solidFill>
                  <a:schemeClr val="tx1">
                    <a:lumMod val="50000"/>
                    <a:lumOff val="50000"/>
                  </a:schemeClr>
                </a:solidFill>
                <a:uFillTx/>
                <a:latin typeface="Klinic Slab Book" pitchFamily="50" charset="0"/>
                <a:ea typeface="Open Sans" panose="020B0606030504020204" pitchFamily="34" charset="0"/>
                <a:cs typeface="Open Sans" panose="020B0606030504020204" pitchFamily="34"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marR="0" lvl="0" indent="0" algn="l" defTabSz="412750" eaLnBrk="1" fontAlgn="auto" latinLnBrk="0" hangingPunct="1">
              <a:lnSpc>
                <a:spcPct val="150000"/>
              </a:lnSpc>
              <a:spcBef>
                <a:spcPts val="2950"/>
              </a:spcBef>
              <a:spcAft>
                <a:spcPts val="0"/>
              </a:spcAft>
              <a:buClrTx/>
              <a:buSzPct val="125000"/>
              <a:buFontTx/>
              <a:buNone/>
              <a:tabLst/>
              <a:defRPr/>
            </a:pP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Ipsum dolor sit amet, consectetur adipiscing elit, sed do eiusmod tempor incididunt ut labore et dolore magna aliqua. Ut enim ad minim veniam, quis nostrud exercitation ullamco laboris nisi ut. Ut enim ad minim veniam, quis nostrud exercitation ullamco laboris nisi ut aliquip ex ea commodo consequat. </a:t>
            </a:r>
          </a:p>
          <a:p>
            <a:pPr marL="0" marR="0" lvl="0" indent="0" algn="l" defTabSz="412750" eaLnBrk="1" fontAlgn="auto" latinLnBrk="0" hangingPunct="1">
              <a:lnSpc>
                <a:spcPct val="150000"/>
              </a:lnSpc>
              <a:spcBef>
                <a:spcPts val="2950"/>
              </a:spcBef>
              <a:spcAft>
                <a:spcPts val="0"/>
              </a:spcAft>
              <a:buClrTx/>
              <a:buSzPct val="125000"/>
              <a:buFontTx/>
              <a:buNone/>
              <a:tabLst/>
              <a:defRPr/>
            </a:pP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Lorem ipsum dolor sit amet, consectetur adipiscing elit. Commodo consequat. Lorem ipsum dolor sit amet, consectetur adipiscing.</a:t>
            </a:r>
            <a:endParaRPr kumimoji="0" lang="en-US"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endParaRPr>
          </a:p>
          <a:p>
            <a:pPr marL="0" marR="0" lvl="0" indent="0" algn="l" defTabSz="412750" eaLnBrk="1" fontAlgn="auto" latinLnBrk="0" hangingPunct="1">
              <a:lnSpc>
                <a:spcPct val="150000"/>
              </a:lnSpc>
              <a:spcBef>
                <a:spcPts val="2950"/>
              </a:spcBef>
              <a:spcAft>
                <a:spcPts val="0"/>
              </a:spcAft>
              <a:buClrTx/>
              <a:buSzPct val="125000"/>
              <a:buFontTx/>
              <a:buNone/>
              <a:tabLst/>
              <a:defRPr/>
            </a:pPr>
            <a:endParaRPr kumimoji="0" lang="en-US"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endParaRPr>
          </a:p>
        </p:txBody>
      </p:sp>
      <p:pic>
        <p:nvPicPr>
          <p:cNvPr id="9" name="Picture Placeholder 8" descr="A close up of a busy city street&#10;&#10;Description automatically generated">
            <a:extLst>
              <a:ext uri="{FF2B5EF4-FFF2-40B4-BE49-F238E27FC236}">
                <a16:creationId xmlns:a16="http://schemas.microsoft.com/office/drawing/2014/main" id="{FD496F39-8842-4884-9D69-F87416CDA79B}"/>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harpenSoften amount="25000"/>
                    </a14:imgEffect>
                    <a14:imgEffect>
                      <a14:brightnessContrast bright="-1000" contrast="15000"/>
                    </a14:imgEffect>
                  </a14:imgLayer>
                </a14:imgProps>
              </a:ext>
              <a:ext uri="{28A0092B-C50C-407E-A947-70E740481C1C}">
                <a14:useLocalDpi xmlns:a14="http://schemas.microsoft.com/office/drawing/2010/main"/>
              </a:ext>
            </a:extLst>
          </a:blip>
          <a:srcRect l="30454" t="16143" r="25863" b="23791"/>
          <a:stretch/>
        </p:blipFill>
        <p:spPr>
          <a:xfrm>
            <a:off x="4622800" y="1580028"/>
            <a:ext cx="2946400" cy="5277971"/>
          </a:xfrm>
          <a:prstGeom prst="rect">
            <a:avLst/>
          </a:prstGeom>
          <a:solidFill>
            <a:srgbClr val="FFFFFF">
              <a:lumMod val="5000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
        <p:nvSpPr>
          <p:cNvPr id="10" name="Text Placeholder 5">
            <a:extLst>
              <a:ext uri="{FF2B5EF4-FFF2-40B4-BE49-F238E27FC236}">
                <a16:creationId xmlns:a16="http://schemas.microsoft.com/office/drawing/2014/main" id="{1731A9DC-D08B-48F6-9DC7-4072690FA781}"/>
              </a:ext>
            </a:extLst>
          </p:cNvPr>
          <p:cNvSpPr txBox="1">
            <a:spLocks/>
          </p:cNvSpPr>
          <p:nvPr userDrawn="1"/>
        </p:nvSpPr>
        <p:spPr>
          <a:xfrm>
            <a:off x="864080" y="481823"/>
            <a:ext cx="10488710" cy="5407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fontScale="92500" lnSpcReduction="20000"/>
          </a:bodyPr>
          <a:lstStyle>
            <a:lvl1pPr marL="0" marR="0" indent="0" algn="ctr" defTabSz="412750" eaLnBrk="1" latinLnBrk="0" hangingPunct="1">
              <a:lnSpc>
                <a:spcPct val="100000"/>
              </a:lnSpc>
              <a:spcBef>
                <a:spcPts val="2950"/>
              </a:spcBef>
              <a:spcAft>
                <a:spcPts val="0"/>
              </a:spcAft>
              <a:buClrTx/>
              <a:buSzPct val="125000"/>
              <a:buFontTx/>
              <a:buNone/>
              <a:tabLst/>
              <a:defRPr sz="3600" b="1" i="0" u="none" strike="noStrike" cap="none" spc="-150" baseline="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marR="0" lvl="0" indent="0" algn="ctr" defTabSz="412750" eaLnBrk="1" fontAlgn="auto" latinLnBrk="0" hangingPunct="1">
              <a:lnSpc>
                <a:spcPct val="100000"/>
              </a:lnSpc>
              <a:spcBef>
                <a:spcPts val="2950"/>
              </a:spcBef>
              <a:spcAft>
                <a:spcPts val="0"/>
              </a:spcAft>
              <a:buClrTx/>
              <a:buSzPct val="125000"/>
              <a:buFontTx/>
              <a:buNone/>
              <a:tabLst/>
              <a:defRPr/>
            </a:pPr>
            <a:r>
              <a:rPr kumimoji="0" lang="en-US" sz="3600" b="1" i="0" u="none" strike="noStrike" kern="0" cap="none" spc="-150" normalizeH="0" baseline="0" noProof="0" dirty="0">
                <a:ln>
                  <a:noFill/>
                </a:ln>
                <a:solidFill>
                  <a:srgbClr val="000000"/>
                </a:solidFill>
                <a:effectLst/>
                <a:uLnTx/>
                <a:uFillTx/>
                <a:latin typeface="Gilroy ExtraBold" panose="00000900000000000000" pitchFamily="50" charset="0"/>
                <a:sym typeface="Helvetica Neue"/>
              </a:rPr>
              <a:t>Comparison </a:t>
            </a:r>
            <a:r>
              <a:rPr kumimoji="0" lang="en-US" sz="3600" b="1" i="0" u="none" strike="noStrike" kern="0" cap="none" spc="-150" normalizeH="0" baseline="0" noProof="0" dirty="0">
                <a:ln>
                  <a:noFill/>
                </a:ln>
                <a:solidFill>
                  <a:srgbClr val="8C2332"/>
                </a:solidFill>
                <a:effectLst/>
                <a:uLnTx/>
                <a:uFillTx/>
                <a:latin typeface="Gilroy ExtraBold" panose="00000900000000000000" pitchFamily="50" charset="0"/>
                <a:sym typeface="Helvetica Neue"/>
              </a:rPr>
              <a:t>Lists</a:t>
            </a:r>
          </a:p>
        </p:txBody>
      </p:sp>
    </p:spTree>
    <p:extLst>
      <p:ext uri="{BB962C8B-B14F-4D97-AF65-F5344CB8AC3E}">
        <p14:creationId xmlns:p14="http://schemas.microsoft.com/office/powerpoint/2010/main" val="858556140"/>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Placeholder 8" descr="A close up of a busy city street&#10;&#10;Description automatically generated">
            <a:extLst>
              <a:ext uri="{FF2B5EF4-FFF2-40B4-BE49-F238E27FC236}">
                <a16:creationId xmlns:a16="http://schemas.microsoft.com/office/drawing/2014/main" id="{EDD30480-5854-41DB-B6AE-045ADE2A9FBA}"/>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harpenSoften amount="25000"/>
                    </a14:imgEffect>
                    <a14:imgEffect>
                      <a14:brightnessContrast bright="-1000" contrast="15000"/>
                    </a14:imgEffect>
                  </a14:imgLayer>
                </a14:imgProps>
              </a:ext>
              <a:ext uri="{28A0092B-C50C-407E-A947-70E740481C1C}">
                <a14:useLocalDpi xmlns:a14="http://schemas.microsoft.com/office/drawing/2010/main"/>
              </a:ext>
            </a:extLst>
          </a:blip>
          <a:srcRect l="30454" t="16143" r="25863" b="23791"/>
          <a:stretch/>
        </p:blipFill>
        <p:spPr>
          <a:xfrm>
            <a:off x="4622800" y="1507453"/>
            <a:ext cx="2946400" cy="5350547"/>
          </a:xfrm>
          <a:prstGeom prst="rect">
            <a:avLst/>
          </a:prstGeom>
          <a:solidFill>
            <a:srgbClr val="FFFFFF">
              <a:lumMod val="5000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
        <p:nvSpPr>
          <p:cNvPr id="8" name="Text Placeholder 5">
            <a:extLst>
              <a:ext uri="{FF2B5EF4-FFF2-40B4-BE49-F238E27FC236}">
                <a16:creationId xmlns:a16="http://schemas.microsoft.com/office/drawing/2014/main" id="{80C99A5F-E0B6-4A25-B860-4B48D956A8E0}"/>
              </a:ext>
            </a:extLst>
          </p:cNvPr>
          <p:cNvSpPr txBox="1">
            <a:spLocks/>
          </p:cNvSpPr>
          <p:nvPr userDrawn="1"/>
        </p:nvSpPr>
        <p:spPr>
          <a:xfrm>
            <a:off x="864080" y="481823"/>
            <a:ext cx="10488710" cy="5407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fontScale="92500" lnSpcReduction="20000"/>
          </a:bodyPr>
          <a:lstStyle>
            <a:lvl1pPr marL="0" marR="0" indent="0" algn="ctr" defTabSz="412750" eaLnBrk="1" latinLnBrk="0" hangingPunct="1">
              <a:lnSpc>
                <a:spcPct val="100000"/>
              </a:lnSpc>
              <a:spcBef>
                <a:spcPts val="2950"/>
              </a:spcBef>
              <a:spcAft>
                <a:spcPts val="0"/>
              </a:spcAft>
              <a:buClrTx/>
              <a:buSzPct val="125000"/>
              <a:buFontTx/>
              <a:buNone/>
              <a:tabLst/>
              <a:defRPr sz="3600" b="1" i="0" u="none" strike="noStrike" cap="none" spc="-150" baseline="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marR="0" lvl="0" indent="0" algn="ctr" defTabSz="412750" eaLnBrk="1" fontAlgn="auto" latinLnBrk="0" hangingPunct="1">
              <a:lnSpc>
                <a:spcPct val="100000"/>
              </a:lnSpc>
              <a:spcBef>
                <a:spcPts val="2950"/>
              </a:spcBef>
              <a:spcAft>
                <a:spcPts val="0"/>
              </a:spcAft>
              <a:buClrTx/>
              <a:buSzPct val="125000"/>
              <a:buFontTx/>
              <a:buNone/>
              <a:tabLst/>
              <a:defRPr/>
            </a:pPr>
            <a:r>
              <a:rPr kumimoji="0" lang="en-US" sz="3600" b="1" i="0" u="none" strike="noStrike" kern="0" cap="none" spc="-150" normalizeH="0" baseline="0" noProof="0" dirty="0">
                <a:ln>
                  <a:noFill/>
                </a:ln>
                <a:solidFill>
                  <a:srgbClr val="000000"/>
                </a:solidFill>
                <a:effectLst/>
                <a:uLnTx/>
                <a:uFillTx/>
                <a:latin typeface="Gilroy ExtraBold" panose="00000900000000000000" pitchFamily="50" charset="0"/>
                <a:sym typeface="Helvetica Neue"/>
              </a:rPr>
              <a:t>Comparison </a:t>
            </a:r>
            <a:r>
              <a:rPr kumimoji="0" lang="en-US" sz="3600" b="1" i="0" u="none" strike="noStrike" kern="0" cap="none" spc="-150" normalizeH="0" baseline="0" noProof="0" dirty="0">
                <a:ln>
                  <a:noFill/>
                </a:ln>
                <a:solidFill>
                  <a:srgbClr val="8C2332"/>
                </a:solidFill>
                <a:effectLst/>
                <a:uLnTx/>
                <a:uFillTx/>
                <a:latin typeface="Gilroy ExtraBold" panose="00000900000000000000" pitchFamily="50" charset="0"/>
                <a:sym typeface="Helvetica Neue"/>
              </a:rPr>
              <a:t>Lists</a:t>
            </a:r>
          </a:p>
        </p:txBody>
      </p:sp>
      <p:sp>
        <p:nvSpPr>
          <p:cNvPr id="9" name="Text Placeholder 10">
            <a:extLst>
              <a:ext uri="{FF2B5EF4-FFF2-40B4-BE49-F238E27FC236}">
                <a16:creationId xmlns:a16="http://schemas.microsoft.com/office/drawing/2014/main" id="{98A5F336-905B-401E-8932-F772143A118B}"/>
              </a:ext>
            </a:extLst>
          </p:cNvPr>
          <p:cNvSpPr txBox="1">
            <a:spLocks/>
          </p:cNvSpPr>
          <p:nvPr userDrawn="1"/>
        </p:nvSpPr>
        <p:spPr>
          <a:xfrm>
            <a:off x="629687" y="1854585"/>
            <a:ext cx="2817526" cy="1219200"/>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D" sz="1400" dirty="0">
                <a:solidFill>
                  <a:srgbClr val="7F7F7F"/>
                </a:solidFill>
                <a:latin typeface="Klinic Slab Book" pitchFamily="50" charset="0"/>
              </a:rPr>
              <a:t>Lorem ipsum dolor eiusmod tempor incididunt ut labore et dolore magna aliqua. Ut enim ad minim veniam. Incididunt ut labore et dolore magna aliqua. Ut enim ad minim veniam.</a:t>
            </a:r>
            <a:endParaRPr lang="en-US" sz="1400" dirty="0">
              <a:solidFill>
                <a:srgbClr val="7F7F7F"/>
              </a:solidFill>
              <a:latin typeface="Klinic Slab Book" pitchFamily="50" charset="0"/>
            </a:endParaRPr>
          </a:p>
        </p:txBody>
      </p:sp>
      <p:sp>
        <p:nvSpPr>
          <p:cNvPr id="10" name="Text Placeholder 11">
            <a:extLst>
              <a:ext uri="{FF2B5EF4-FFF2-40B4-BE49-F238E27FC236}">
                <a16:creationId xmlns:a16="http://schemas.microsoft.com/office/drawing/2014/main" id="{910AA9C6-61C7-4991-9D48-80940D3A3B45}"/>
              </a:ext>
            </a:extLst>
          </p:cNvPr>
          <p:cNvSpPr txBox="1">
            <a:spLocks/>
          </p:cNvSpPr>
          <p:nvPr userDrawn="1"/>
        </p:nvSpPr>
        <p:spPr>
          <a:xfrm>
            <a:off x="629685" y="1507453"/>
            <a:ext cx="2946400" cy="347132"/>
          </a:xfrm>
          <a:prstGeom prst="rect">
            <a:avLst/>
          </a:prstGeom>
        </p:spPr>
        <p:txBody>
          <a:bodyPr tIns="0"/>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rgbClr val="000000"/>
                </a:solidFill>
                <a:latin typeface="Gilroy Bold" panose="00000800000000000000" pitchFamily="50" charset="0"/>
              </a:rPr>
              <a:t>Tips</a:t>
            </a:r>
            <a:r>
              <a:rPr lang="en-US" sz="1800" b="1" dirty="0">
                <a:solidFill>
                  <a:srgbClr val="8C2332"/>
                </a:solidFill>
                <a:latin typeface="Gilroy Bold" panose="00000800000000000000" pitchFamily="50" charset="0"/>
              </a:rPr>
              <a:t> Saving</a:t>
            </a:r>
          </a:p>
        </p:txBody>
      </p:sp>
      <p:sp>
        <p:nvSpPr>
          <p:cNvPr id="11" name="Text Placeholder 10">
            <a:extLst>
              <a:ext uri="{FF2B5EF4-FFF2-40B4-BE49-F238E27FC236}">
                <a16:creationId xmlns:a16="http://schemas.microsoft.com/office/drawing/2014/main" id="{1B619499-A11F-44A6-9461-15724981A7C7}"/>
              </a:ext>
            </a:extLst>
          </p:cNvPr>
          <p:cNvSpPr txBox="1">
            <a:spLocks/>
          </p:cNvSpPr>
          <p:nvPr userDrawn="1"/>
        </p:nvSpPr>
        <p:spPr>
          <a:xfrm>
            <a:off x="629682" y="3573317"/>
            <a:ext cx="2817526" cy="1219200"/>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D" sz="1400" dirty="0">
                <a:solidFill>
                  <a:srgbClr val="7F7F7F"/>
                </a:solidFill>
                <a:latin typeface="Klinic Slab Book" pitchFamily="50" charset="0"/>
              </a:rPr>
              <a:t>Lorem ipsum dolor eiusmod tempor incididunt ut labore et dolore magna aliqua. Ut enim ad minim veniam. Incididunt ut labore et dolore magna aliqua. Ut enim ad minim veniam.</a:t>
            </a:r>
            <a:endParaRPr lang="en-US" sz="1400" dirty="0">
              <a:solidFill>
                <a:srgbClr val="7F7F7F"/>
              </a:solidFill>
              <a:latin typeface="Klinic Slab Book" pitchFamily="50" charset="0"/>
            </a:endParaRPr>
          </a:p>
        </p:txBody>
      </p:sp>
      <p:sp>
        <p:nvSpPr>
          <p:cNvPr id="12" name="Text Placeholder 11">
            <a:extLst>
              <a:ext uri="{FF2B5EF4-FFF2-40B4-BE49-F238E27FC236}">
                <a16:creationId xmlns:a16="http://schemas.microsoft.com/office/drawing/2014/main" id="{77901DF8-A16D-4563-A15E-069E38B9AD25}"/>
              </a:ext>
            </a:extLst>
          </p:cNvPr>
          <p:cNvSpPr txBox="1">
            <a:spLocks/>
          </p:cNvSpPr>
          <p:nvPr userDrawn="1"/>
        </p:nvSpPr>
        <p:spPr>
          <a:xfrm>
            <a:off x="629680" y="3226185"/>
            <a:ext cx="2946400" cy="347132"/>
          </a:xfrm>
          <a:prstGeom prst="rect">
            <a:avLst/>
          </a:prstGeom>
        </p:spPr>
        <p:txBody>
          <a:bodyPr tIns="0"/>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rgbClr val="000000"/>
                </a:solidFill>
                <a:latin typeface="Gilroy Bold" panose="00000800000000000000" pitchFamily="50" charset="0"/>
              </a:rPr>
              <a:t>Tips</a:t>
            </a:r>
            <a:r>
              <a:rPr lang="en-US" sz="1800" b="1" dirty="0">
                <a:solidFill>
                  <a:srgbClr val="8C2332"/>
                </a:solidFill>
                <a:latin typeface="Gilroy Bold" panose="00000800000000000000" pitchFamily="50" charset="0"/>
              </a:rPr>
              <a:t> Saving</a:t>
            </a:r>
          </a:p>
        </p:txBody>
      </p:sp>
      <p:sp>
        <p:nvSpPr>
          <p:cNvPr id="13" name="Text Placeholder 10">
            <a:extLst>
              <a:ext uri="{FF2B5EF4-FFF2-40B4-BE49-F238E27FC236}">
                <a16:creationId xmlns:a16="http://schemas.microsoft.com/office/drawing/2014/main" id="{0E2F543A-3800-4298-9E4F-1E11580CF8F7}"/>
              </a:ext>
            </a:extLst>
          </p:cNvPr>
          <p:cNvSpPr txBox="1">
            <a:spLocks/>
          </p:cNvSpPr>
          <p:nvPr userDrawn="1"/>
        </p:nvSpPr>
        <p:spPr>
          <a:xfrm>
            <a:off x="629685" y="5350548"/>
            <a:ext cx="2817526" cy="1219200"/>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D" sz="1400" dirty="0">
                <a:solidFill>
                  <a:srgbClr val="7F7F7F"/>
                </a:solidFill>
                <a:latin typeface="Klinic Slab Book" pitchFamily="50" charset="0"/>
              </a:rPr>
              <a:t>Lorem ipsum dolor eiusmod tempor incididunt ut labore et dolore magna aliqua. Ut enim ad minim veniam. Incididunt ut labore et dolore magna aliqua. Ut enim ad minim veniam.</a:t>
            </a:r>
            <a:endParaRPr lang="en-US" sz="1400" dirty="0">
              <a:solidFill>
                <a:srgbClr val="7F7F7F"/>
              </a:solidFill>
              <a:latin typeface="Klinic Slab Book" pitchFamily="50" charset="0"/>
            </a:endParaRPr>
          </a:p>
        </p:txBody>
      </p:sp>
      <p:sp>
        <p:nvSpPr>
          <p:cNvPr id="14" name="Text Placeholder 11">
            <a:extLst>
              <a:ext uri="{FF2B5EF4-FFF2-40B4-BE49-F238E27FC236}">
                <a16:creationId xmlns:a16="http://schemas.microsoft.com/office/drawing/2014/main" id="{BE895F9E-E7C1-4858-9FFC-3A47D7C286AC}"/>
              </a:ext>
            </a:extLst>
          </p:cNvPr>
          <p:cNvSpPr txBox="1">
            <a:spLocks/>
          </p:cNvSpPr>
          <p:nvPr userDrawn="1"/>
        </p:nvSpPr>
        <p:spPr>
          <a:xfrm>
            <a:off x="629683" y="5003416"/>
            <a:ext cx="2946400" cy="347132"/>
          </a:xfrm>
          <a:prstGeom prst="rect">
            <a:avLst/>
          </a:prstGeom>
        </p:spPr>
        <p:txBody>
          <a:bodyPr tIns="0"/>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rgbClr val="000000"/>
                </a:solidFill>
                <a:latin typeface="Gilroy Bold" panose="00000800000000000000" pitchFamily="50" charset="0"/>
              </a:rPr>
              <a:t>Tips</a:t>
            </a:r>
            <a:r>
              <a:rPr lang="en-US" sz="1800" b="1" dirty="0">
                <a:solidFill>
                  <a:srgbClr val="8C2332"/>
                </a:solidFill>
                <a:latin typeface="Gilroy Bold" panose="00000800000000000000" pitchFamily="50" charset="0"/>
              </a:rPr>
              <a:t> Saving</a:t>
            </a:r>
          </a:p>
        </p:txBody>
      </p:sp>
      <p:sp>
        <p:nvSpPr>
          <p:cNvPr id="15" name="Text Placeholder 10">
            <a:extLst>
              <a:ext uri="{FF2B5EF4-FFF2-40B4-BE49-F238E27FC236}">
                <a16:creationId xmlns:a16="http://schemas.microsoft.com/office/drawing/2014/main" id="{1D05F591-AFAD-439B-82B2-D3802E003836}"/>
              </a:ext>
            </a:extLst>
          </p:cNvPr>
          <p:cNvSpPr txBox="1">
            <a:spLocks/>
          </p:cNvSpPr>
          <p:nvPr userDrawn="1"/>
        </p:nvSpPr>
        <p:spPr>
          <a:xfrm>
            <a:off x="8744792" y="1854585"/>
            <a:ext cx="2817526" cy="1219200"/>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D" sz="1400" dirty="0">
                <a:solidFill>
                  <a:srgbClr val="7F7F7F"/>
                </a:solidFill>
                <a:latin typeface="Klinic Slab Book" pitchFamily="50" charset="0"/>
              </a:rPr>
              <a:t>Lorem ipsum dolor eiusmod tempor incididunt ut labore et dolore magna aliqua. Ut enim ad minim veniam. Incididunt ut labore et dolore magna aliqua. Ut enim ad minim veniam.</a:t>
            </a:r>
            <a:endParaRPr lang="en-US" sz="1400" dirty="0">
              <a:solidFill>
                <a:srgbClr val="7F7F7F"/>
              </a:solidFill>
              <a:latin typeface="Klinic Slab Book" pitchFamily="50" charset="0"/>
            </a:endParaRPr>
          </a:p>
        </p:txBody>
      </p:sp>
      <p:sp>
        <p:nvSpPr>
          <p:cNvPr id="16" name="Text Placeholder 11">
            <a:extLst>
              <a:ext uri="{FF2B5EF4-FFF2-40B4-BE49-F238E27FC236}">
                <a16:creationId xmlns:a16="http://schemas.microsoft.com/office/drawing/2014/main" id="{83804AD9-8BB6-4F8C-8121-A11221214F55}"/>
              </a:ext>
            </a:extLst>
          </p:cNvPr>
          <p:cNvSpPr txBox="1">
            <a:spLocks/>
          </p:cNvSpPr>
          <p:nvPr userDrawn="1"/>
        </p:nvSpPr>
        <p:spPr>
          <a:xfrm>
            <a:off x="8744790" y="1507453"/>
            <a:ext cx="2946400" cy="347132"/>
          </a:xfrm>
          <a:prstGeom prst="rect">
            <a:avLst/>
          </a:prstGeom>
        </p:spPr>
        <p:txBody>
          <a:bodyPr tIns="0"/>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rgbClr val="000000"/>
                </a:solidFill>
                <a:latin typeface="Gilroy Bold" panose="00000800000000000000" pitchFamily="50" charset="0"/>
              </a:rPr>
              <a:t>Tips</a:t>
            </a:r>
            <a:r>
              <a:rPr lang="en-US" sz="1800" b="1" dirty="0">
                <a:solidFill>
                  <a:srgbClr val="8C2332"/>
                </a:solidFill>
                <a:latin typeface="Gilroy Bold" panose="00000800000000000000" pitchFamily="50" charset="0"/>
              </a:rPr>
              <a:t> Saving</a:t>
            </a:r>
          </a:p>
        </p:txBody>
      </p:sp>
      <p:sp>
        <p:nvSpPr>
          <p:cNvPr id="17" name="Text Placeholder 10">
            <a:extLst>
              <a:ext uri="{FF2B5EF4-FFF2-40B4-BE49-F238E27FC236}">
                <a16:creationId xmlns:a16="http://schemas.microsoft.com/office/drawing/2014/main" id="{21020DAD-148C-479F-9C22-4AB2A5DF887A}"/>
              </a:ext>
            </a:extLst>
          </p:cNvPr>
          <p:cNvSpPr txBox="1">
            <a:spLocks/>
          </p:cNvSpPr>
          <p:nvPr userDrawn="1"/>
        </p:nvSpPr>
        <p:spPr>
          <a:xfrm>
            <a:off x="8744792" y="3573317"/>
            <a:ext cx="2817526" cy="1219200"/>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D" sz="1400" dirty="0">
                <a:solidFill>
                  <a:srgbClr val="7F7F7F"/>
                </a:solidFill>
                <a:latin typeface="Klinic Slab Book" pitchFamily="50" charset="0"/>
              </a:rPr>
              <a:t>Lorem ipsum dolor eiusmod tempor incididunt ut labore et dolore magna aliqua. Ut enim ad minim veniam. Incididunt ut labore et dolore magna aliqua. Ut enim ad minim veniam.</a:t>
            </a:r>
            <a:endParaRPr lang="en-US" sz="1400" dirty="0">
              <a:solidFill>
                <a:srgbClr val="7F7F7F"/>
              </a:solidFill>
              <a:latin typeface="Klinic Slab Book" pitchFamily="50" charset="0"/>
            </a:endParaRPr>
          </a:p>
        </p:txBody>
      </p:sp>
      <p:sp>
        <p:nvSpPr>
          <p:cNvPr id="18" name="Text Placeholder 11">
            <a:extLst>
              <a:ext uri="{FF2B5EF4-FFF2-40B4-BE49-F238E27FC236}">
                <a16:creationId xmlns:a16="http://schemas.microsoft.com/office/drawing/2014/main" id="{27A7AE66-BEF9-430F-87A9-7ABD8291480A}"/>
              </a:ext>
            </a:extLst>
          </p:cNvPr>
          <p:cNvSpPr txBox="1">
            <a:spLocks/>
          </p:cNvSpPr>
          <p:nvPr userDrawn="1"/>
        </p:nvSpPr>
        <p:spPr>
          <a:xfrm>
            <a:off x="8744790" y="3226185"/>
            <a:ext cx="2946400" cy="347132"/>
          </a:xfrm>
          <a:prstGeom prst="rect">
            <a:avLst/>
          </a:prstGeom>
        </p:spPr>
        <p:txBody>
          <a:bodyPr tIns="0"/>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rgbClr val="000000"/>
                </a:solidFill>
                <a:latin typeface="Gilroy Bold" panose="00000800000000000000" pitchFamily="50" charset="0"/>
              </a:rPr>
              <a:t>Tips</a:t>
            </a:r>
            <a:r>
              <a:rPr lang="en-US" sz="1800" b="1" dirty="0">
                <a:solidFill>
                  <a:srgbClr val="8C2332"/>
                </a:solidFill>
                <a:latin typeface="Gilroy Bold" panose="00000800000000000000" pitchFamily="50" charset="0"/>
              </a:rPr>
              <a:t> Saving</a:t>
            </a:r>
          </a:p>
        </p:txBody>
      </p:sp>
      <p:sp>
        <p:nvSpPr>
          <p:cNvPr id="19" name="Text Placeholder 10">
            <a:extLst>
              <a:ext uri="{FF2B5EF4-FFF2-40B4-BE49-F238E27FC236}">
                <a16:creationId xmlns:a16="http://schemas.microsoft.com/office/drawing/2014/main" id="{47AEDBF3-357C-4CFA-8B4A-22708AC8C1F1}"/>
              </a:ext>
            </a:extLst>
          </p:cNvPr>
          <p:cNvSpPr txBox="1">
            <a:spLocks/>
          </p:cNvSpPr>
          <p:nvPr userDrawn="1"/>
        </p:nvSpPr>
        <p:spPr>
          <a:xfrm>
            <a:off x="8744795" y="5350548"/>
            <a:ext cx="2817526" cy="1219200"/>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D" sz="1400" dirty="0">
                <a:solidFill>
                  <a:srgbClr val="7F7F7F"/>
                </a:solidFill>
                <a:latin typeface="Klinic Slab Book" pitchFamily="50" charset="0"/>
              </a:rPr>
              <a:t>Lorem ipsum dolor eiusmod tempor incididunt ut labore et dolore magna aliqua. Ut enim ad minim veniam. Incididunt ut labore et dolore magna aliqua. Ut enim ad minim veniam.</a:t>
            </a:r>
            <a:endParaRPr lang="en-US" sz="1400" dirty="0">
              <a:solidFill>
                <a:srgbClr val="7F7F7F"/>
              </a:solidFill>
              <a:latin typeface="Klinic Slab Book" pitchFamily="50" charset="0"/>
            </a:endParaRPr>
          </a:p>
        </p:txBody>
      </p:sp>
      <p:sp>
        <p:nvSpPr>
          <p:cNvPr id="20" name="Text Placeholder 11">
            <a:extLst>
              <a:ext uri="{FF2B5EF4-FFF2-40B4-BE49-F238E27FC236}">
                <a16:creationId xmlns:a16="http://schemas.microsoft.com/office/drawing/2014/main" id="{3BD141AA-FF66-4207-B937-9B21A479162D}"/>
              </a:ext>
            </a:extLst>
          </p:cNvPr>
          <p:cNvSpPr txBox="1">
            <a:spLocks/>
          </p:cNvSpPr>
          <p:nvPr userDrawn="1"/>
        </p:nvSpPr>
        <p:spPr>
          <a:xfrm>
            <a:off x="8744793" y="5003416"/>
            <a:ext cx="2946400" cy="347132"/>
          </a:xfrm>
          <a:prstGeom prst="rect">
            <a:avLst/>
          </a:prstGeom>
        </p:spPr>
        <p:txBody>
          <a:bodyPr tIns="0"/>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rgbClr val="000000"/>
                </a:solidFill>
                <a:latin typeface="Gilroy Bold" panose="00000800000000000000" pitchFamily="50" charset="0"/>
              </a:rPr>
              <a:t>Tips</a:t>
            </a:r>
            <a:r>
              <a:rPr lang="en-US" sz="1800" b="1" dirty="0">
                <a:solidFill>
                  <a:srgbClr val="8C2332"/>
                </a:solidFill>
                <a:latin typeface="Gilroy Bold" panose="00000800000000000000" pitchFamily="50" charset="0"/>
              </a:rPr>
              <a:t> Saving</a:t>
            </a:r>
          </a:p>
        </p:txBody>
      </p:sp>
    </p:spTree>
    <p:extLst>
      <p:ext uri="{BB962C8B-B14F-4D97-AF65-F5344CB8AC3E}">
        <p14:creationId xmlns:p14="http://schemas.microsoft.com/office/powerpoint/2010/main" val="193030421"/>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44550" y="177800"/>
            <a:ext cx="10502900"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rPr dirty="0"/>
              <a:t>Title Text</a:t>
            </a:r>
          </a:p>
        </p:txBody>
      </p:sp>
      <p:sp>
        <p:nvSpPr>
          <p:cNvPr id="3" name="Body Level One…"/>
          <p:cNvSpPr txBox="1">
            <a:spLocks noGrp="1"/>
          </p:cNvSpPr>
          <p:nvPr>
            <p:ph type="body" idx="1"/>
          </p:nvPr>
        </p:nvSpPr>
        <p:spPr>
          <a:xfrm>
            <a:off x="844550" y="1574800"/>
            <a:ext cx="10502900" cy="4648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5979516" y="6540500"/>
            <a:ext cx="296556" cy="287258"/>
          </a:xfrm>
          <a:prstGeom prst="rect">
            <a:avLst/>
          </a:prstGeom>
          <a:ln w="12700">
            <a:miter lim="400000"/>
          </a:ln>
        </p:spPr>
        <p:txBody>
          <a:bodyPr wrap="none" lIns="50800" tIns="50800" rIns="50800" bIns="50800">
            <a:spAutoFit/>
          </a:bodyPr>
          <a:lstStyle>
            <a:lvl1pPr>
              <a:defRPr sz="1200" b="0">
                <a:latin typeface="Helvetica Neue Light"/>
                <a:ea typeface="Helvetica Neue Light"/>
                <a:cs typeface="Helvetica Neue Light"/>
                <a:sym typeface="Helvetica Neue Light"/>
              </a:defRPr>
            </a:lvl1pPr>
          </a:lstStyle>
          <a:p>
            <a:fld id="{86CB4B4D-7CA3-9044-876B-883B54F8677D}" type="slidenum">
              <a:rPr lang="en-US" smtClean="0"/>
              <a:t>‹#›</a:t>
            </a:fld>
            <a:endParaRPr lang="en-US" dirty="0"/>
          </a:p>
        </p:txBody>
      </p:sp>
    </p:spTree>
    <p:extLst>
      <p:ext uri="{BB962C8B-B14F-4D97-AF65-F5344CB8AC3E}">
        <p14:creationId xmlns:p14="http://schemas.microsoft.com/office/powerpoint/2010/main" val="3583401826"/>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80" r:id="rId12"/>
    <p:sldLayoutId id="2147483789" r:id="rId13"/>
    <p:sldLayoutId id="2147483790" r:id="rId14"/>
    <p:sldLayoutId id="2147483788" r:id="rId15"/>
    <p:sldLayoutId id="2147483781" r:id="rId16"/>
    <p:sldLayoutId id="2147483784" r:id="rId17"/>
    <p:sldLayoutId id="2147483750"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90" r:id="rId27"/>
    <p:sldLayoutId id="2147483689" r:id="rId28"/>
    <p:sldLayoutId id="2147483691" r:id="rId29"/>
    <p:sldLayoutId id="2147483692" r:id="rId30"/>
    <p:sldLayoutId id="2147483693" r:id="rId31"/>
    <p:sldLayoutId id="2147483694" r:id="rId32"/>
    <p:sldLayoutId id="2147483695" r:id="rId33"/>
    <p:sldLayoutId id="2147483792" r:id="rId34"/>
    <p:sldLayoutId id="2147483793" r:id="rId35"/>
    <p:sldLayoutId id="2147483914" r:id="rId36"/>
    <p:sldLayoutId id="2147483915" r:id="rId37"/>
  </p:sldLayoutIdLst>
  <p:transition spd="med"/>
  <p:txStyles>
    <p:titleStyle>
      <a:lvl1pPr marL="0" marR="0" indent="0" algn="ctr" defTabSz="412750" rtl="0" eaLnBrk="1" latinLnBrk="0" hangingPunct="1">
        <a:lnSpc>
          <a:spcPct val="100000"/>
        </a:lnSpc>
        <a:spcBef>
          <a:spcPts val="0"/>
        </a:spcBef>
        <a:spcAft>
          <a:spcPts val="0"/>
        </a:spcAft>
        <a:buClrTx/>
        <a:buSzTx/>
        <a:buFontTx/>
        <a:buNone/>
        <a:tabLst/>
        <a:defRPr sz="5600" b="1" i="0" u="none" strike="noStrike" cap="none" spc="-75" baseline="0">
          <a:solidFill>
            <a:srgbClr val="000000"/>
          </a:solidFill>
          <a:uFillTx/>
          <a:latin typeface="Gilroy ExtraBold" panose="00000900000000000000" pitchFamily="50" charset="0"/>
          <a:ea typeface="+mn-ea"/>
          <a:cs typeface="+mn-cs"/>
          <a:sym typeface="Helvetica Neue Medium"/>
        </a:defRPr>
      </a:lvl1pPr>
      <a:lvl2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p:titleStyle>
    <p:body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1pPr>
      <a:lvl2pPr marL="0" marR="0" indent="1143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2pPr>
      <a:lvl3pPr marL="0" marR="0" indent="2286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3pPr>
      <a:lvl4pPr marL="0" marR="0" indent="3429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4pPr>
      <a:lvl5pPr marL="0" marR="0" indent="4572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5pPr>
      <a:lvl6pPr marL="0" marR="0" indent="5715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6pPr>
      <a:lvl7pPr marL="0" marR="0" indent="6858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7pPr>
      <a:lvl8pPr marL="0" marR="0" indent="8001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8pPr>
      <a:lvl9pPr marL="0" marR="0" indent="9144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58FFE41A-7E07-4F5C-BB7D-322125A7D01E}"/>
              </a:ext>
            </a:extLst>
          </p:cNvPr>
          <p:cNvSpPr txBox="1">
            <a:spLocks/>
          </p:cNvSpPr>
          <p:nvPr userDrawn="1"/>
        </p:nvSpPr>
        <p:spPr>
          <a:xfrm>
            <a:off x="864080" y="481823"/>
            <a:ext cx="10488710" cy="540707"/>
          </a:xfrm>
          <a:prstGeom prst="rect">
            <a:avLst/>
          </a:prstGeom>
        </p:spPr>
        <p:txBody>
          <a:bodyP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lang="en-US" sz="3900" b="1" i="0" u="none" strike="noStrike" kern="1200" cap="none" spc="-15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Need and/or Merit</a:t>
            </a:r>
            <a:r>
              <a:rPr lang="en-US" dirty="0">
                <a:solidFill>
                  <a:schemeClr val="accent1"/>
                </a:solidFill>
              </a:rPr>
              <a:t> Based Aid</a:t>
            </a:r>
          </a:p>
        </p:txBody>
      </p:sp>
      <p:sp>
        <p:nvSpPr>
          <p:cNvPr id="8" name="Text Placeholder 10">
            <a:extLst>
              <a:ext uri="{FF2B5EF4-FFF2-40B4-BE49-F238E27FC236}">
                <a16:creationId xmlns:a16="http://schemas.microsoft.com/office/drawing/2014/main" id="{C1864D6A-5AE0-4E76-B621-32ADD6E63C10}"/>
              </a:ext>
            </a:extLst>
          </p:cNvPr>
          <p:cNvSpPr txBox="1">
            <a:spLocks/>
          </p:cNvSpPr>
          <p:nvPr userDrawn="1"/>
        </p:nvSpPr>
        <p:spPr>
          <a:xfrm>
            <a:off x="864083" y="1839209"/>
            <a:ext cx="2817526" cy="34713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D" sz="1200" dirty="0">
                <a:solidFill>
                  <a:srgbClr val="7F7F7F"/>
                </a:solidFill>
                <a:latin typeface="Klinic Slab Book" pitchFamily="50" charset="0"/>
              </a:rPr>
              <a:t>Based on family’s financial need</a:t>
            </a:r>
            <a:endParaRPr lang="en-US" sz="1200" dirty="0">
              <a:solidFill>
                <a:srgbClr val="7F7F7F"/>
              </a:solidFill>
              <a:latin typeface="Klinic Slab Book" pitchFamily="50" charset="0"/>
            </a:endParaRPr>
          </a:p>
        </p:txBody>
      </p:sp>
      <p:sp>
        <p:nvSpPr>
          <p:cNvPr id="9" name="Text Placeholder 11">
            <a:extLst>
              <a:ext uri="{FF2B5EF4-FFF2-40B4-BE49-F238E27FC236}">
                <a16:creationId xmlns:a16="http://schemas.microsoft.com/office/drawing/2014/main" id="{0B591A03-93D5-40DF-B619-4F009DD606A9}"/>
              </a:ext>
            </a:extLst>
          </p:cNvPr>
          <p:cNvSpPr txBox="1">
            <a:spLocks/>
          </p:cNvSpPr>
          <p:nvPr userDrawn="1"/>
        </p:nvSpPr>
        <p:spPr>
          <a:xfrm>
            <a:off x="864080" y="1471664"/>
            <a:ext cx="3667767" cy="34713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latin typeface="Gilroy Bold" panose="00000800000000000000" pitchFamily="50" charset="0"/>
              </a:rPr>
              <a:t>Need-</a:t>
            </a:r>
            <a:r>
              <a:rPr lang="en-US" sz="1600" b="1" dirty="0">
                <a:solidFill>
                  <a:srgbClr val="8C2332"/>
                </a:solidFill>
                <a:latin typeface="Gilroy Bold" panose="00000800000000000000" pitchFamily="50" charset="0"/>
              </a:rPr>
              <a:t>Based</a:t>
            </a:r>
          </a:p>
        </p:txBody>
      </p:sp>
      <p:sp>
        <p:nvSpPr>
          <p:cNvPr id="10" name="Text Placeholder 10">
            <a:extLst>
              <a:ext uri="{FF2B5EF4-FFF2-40B4-BE49-F238E27FC236}">
                <a16:creationId xmlns:a16="http://schemas.microsoft.com/office/drawing/2014/main" id="{C870012B-7910-4B5B-AFA7-E8B68A1E5320}"/>
              </a:ext>
            </a:extLst>
          </p:cNvPr>
          <p:cNvSpPr txBox="1">
            <a:spLocks/>
          </p:cNvSpPr>
          <p:nvPr userDrawn="1"/>
        </p:nvSpPr>
        <p:spPr>
          <a:xfrm>
            <a:off x="864083" y="2799144"/>
            <a:ext cx="2817526" cy="34713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D" sz="1200" dirty="0">
                <a:solidFill>
                  <a:srgbClr val="7F7F7F"/>
                </a:solidFill>
                <a:latin typeface="Klinic Slab Book" pitchFamily="50" charset="0"/>
              </a:rPr>
              <a:t>Grants, loans and/or work-study</a:t>
            </a:r>
            <a:endParaRPr lang="en-US" sz="1200" dirty="0">
              <a:solidFill>
                <a:srgbClr val="7F7F7F"/>
              </a:solidFill>
              <a:latin typeface="Klinic Slab Book" pitchFamily="50" charset="0"/>
            </a:endParaRPr>
          </a:p>
        </p:txBody>
      </p:sp>
      <p:sp>
        <p:nvSpPr>
          <p:cNvPr id="11" name="Text Placeholder 11">
            <a:extLst>
              <a:ext uri="{FF2B5EF4-FFF2-40B4-BE49-F238E27FC236}">
                <a16:creationId xmlns:a16="http://schemas.microsoft.com/office/drawing/2014/main" id="{7C4EAEBB-859A-40F0-A7E7-A9BCEF73A13E}"/>
              </a:ext>
            </a:extLst>
          </p:cNvPr>
          <p:cNvSpPr txBox="1">
            <a:spLocks/>
          </p:cNvSpPr>
          <p:nvPr userDrawn="1"/>
        </p:nvSpPr>
        <p:spPr>
          <a:xfrm>
            <a:off x="864080" y="2452012"/>
            <a:ext cx="3667767" cy="34713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latin typeface="Gilroy Bold" panose="00000800000000000000" pitchFamily="50" charset="0"/>
              </a:rPr>
              <a:t>Includes</a:t>
            </a:r>
            <a:endParaRPr lang="en-US" sz="1600" b="1" dirty="0">
              <a:solidFill>
                <a:srgbClr val="8C2332"/>
              </a:solidFill>
              <a:latin typeface="Gilroy Bold" panose="00000800000000000000" pitchFamily="50" charset="0"/>
            </a:endParaRPr>
          </a:p>
        </p:txBody>
      </p:sp>
      <p:sp>
        <p:nvSpPr>
          <p:cNvPr id="12" name="Text Placeholder 10">
            <a:extLst>
              <a:ext uri="{FF2B5EF4-FFF2-40B4-BE49-F238E27FC236}">
                <a16:creationId xmlns:a16="http://schemas.microsoft.com/office/drawing/2014/main" id="{909BF42C-F6C6-4157-B105-E2C484010E72}"/>
              </a:ext>
            </a:extLst>
          </p:cNvPr>
          <p:cNvSpPr txBox="1">
            <a:spLocks/>
          </p:cNvSpPr>
          <p:nvPr userDrawn="1"/>
        </p:nvSpPr>
        <p:spPr>
          <a:xfrm>
            <a:off x="864083" y="3834179"/>
            <a:ext cx="2817526" cy="34713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D" sz="1200" dirty="0">
                <a:solidFill>
                  <a:srgbClr val="7F7F7F"/>
                </a:solidFill>
                <a:latin typeface="Klinic Slab Book" pitchFamily="50" charset="0"/>
              </a:rPr>
              <a:t>All federal and most state and institutional aid based on need</a:t>
            </a:r>
            <a:endParaRPr lang="en-US" sz="1200" dirty="0">
              <a:solidFill>
                <a:srgbClr val="7F7F7F"/>
              </a:solidFill>
              <a:latin typeface="Klinic Slab Book" pitchFamily="50" charset="0"/>
            </a:endParaRPr>
          </a:p>
        </p:txBody>
      </p:sp>
      <p:sp>
        <p:nvSpPr>
          <p:cNvPr id="13" name="Text Placeholder 11">
            <a:extLst>
              <a:ext uri="{FF2B5EF4-FFF2-40B4-BE49-F238E27FC236}">
                <a16:creationId xmlns:a16="http://schemas.microsoft.com/office/drawing/2014/main" id="{DB166A72-A1AD-4280-A13A-A37D774DA559}"/>
              </a:ext>
            </a:extLst>
          </p:cNvPr>
          <p:cNvSpPr txBox="1">
            <a:spLocks/>
          </p:cNvSpPr>
          <p:nvPr userDrawn="1"/>
        </p:nvSpPr>
        <p:spPr>
          <a:xfrm>
            <a:off x="864080" y="3487047"/>
            <a:ext cx="3667767" cy="34713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latin typeface="Gilroy Bold" panose="00000800000000000000" pitchFamily="50" charset="0"/>
              </a:rPr>
              <a:t>All </a:t>
            </a:r>
            <a:r>
              <a:rPr lang="en-US" sz="1600" b="1" dirty="0">
                <a:solidFill>
                  <a:srgbClr val="8C2332"/>
                </a:solidFill>
                <a:latin typeface="Gilroy Bold" panose="00000800000000000000" pitchFamily="50" charset="0"/>
              </a:rPr>
              <a:t>Federal</a:t>
            </a:r>
          </a:p>
        </p:txBody>
      </p:sp>
      <p:sp>
        <p:nvSpPr>
          <p:cNvPr id="14" name="Text Placeholder 5">
            <a:extLst>
              <a:ext uri="{FF2B5EF4-FFF2-40B4-BE49-F238E27FC236}">
                <a16:creationId xmlns:a16="http://schemas.microsoft.com/office/drawing/2014/main" id="{74C9B162-EA87-447E-BA24-E39F7F979ADF}"/>
              </a:ext>
            </a:extLst>
          </p:cNvPr>
          <p:cNvSpPr txBox="1">
            <a:spLocks/>
          </p:cNvSpPr>
          <p:nvPr userDrawn="1"/>
        </p:nvSpPr>
        <p:spPr>
          <a:xfrm>
            <a:off x="9351377" y="2452012"/>
            <a:ext cx="1484552" cy="375004"/>
          </a:xfrm>
          <a:prstGeom prst="rect">
            <a:avLst/>
          </a:prstGeom>
        </p:spPr>
        <p:txBody>
          <a:bodyPr>
            <a:normAutofit fontScale="62500" lnSpcReduction="20000"/>
          </a:bodyPr>
          <a:lstStyle>
            <a:lvl1pPr marL="0" indent="0" algn="l" defTabSz="914400" rtl="0" eaLnBrk="1" latinLnBrk="0" hangingPunct="1">
              <a:lnSpc>
                <a:spcPct val="90000"/>
              </a:lnSpc>
              <a:spcBef>
                <a:spcPts val="1000"/>
              </a:spcBef>
              <a:buFont typeface="Arial" panose="020B0604020202020204" pitchFamily="34" charset="0"/>
              <a:buNone/>
              <a:defRPr lang="en-US" sz="3900" b="1" i="0" u="none" strike="noStrike" kern="1200" cap="none" spc="-15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COA</a:t>
            </a:r>
            <a:endParaRPr lang="en-US" dirty="0">
              <a:solidFill>
                <a:schemeClr val="accent1"/>
              </a:solidFill>
            </a:endParaRPr>
          </a:p>
        </p:txBody>
      </p:sp>
      <p:sp>
        <p:nvSpPr>
          <p:cNvPr id="15" name="Text Placeholder 5">
            <a:extLst>
              <a:ext uri="{FF2B5EF4-FFF2-40B4-BE49-F238E27FC236}">
                <a16:creationId xmlns:a16="http://schemas.microsoft.com/office/drawing/2014/main" id="{F7B0C1CE-87AF-4B56-9893-C24DCA368F4C}"/>
              </a:ext>
            </a:extLst>
          </p:cNvPr>
          <p:cNvSpPr txBox="1">
            <a:spLocks/>
          </p:cNvSpPr>
          <p:nvPr userDrawn="1"/>
        </p:nvSpPr>
        <p:spPr>
          <a:xfrm>
            <a:off x="3864178" y="2452012"/>
            <a:ext cx="1484552" cy="375004"/>
          </a:xfrm>
          <a:prstGeom prst="rect">
            <a:avLst/>
          </a:prstGeom>
        </p:spPr>
        <p:txBody>
          <a:bodyPr>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lang="en-US" sz="3900" b="1" i="0" u="none" strike="noStrike" kern="1200" cap="none" spc="-15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t>
            </a:r>
            <a:endParaRPr lang="en-US" dirty="0">
              <a:solidFill>
                <a:schemeClr val="accent1"/>
              </a:solidFill>
            </a:endParaRPr>
          </a:p>
        </p:txBody>
      </p:sp>
      <p:sp>
        <p:nvSpPr>
          <p:cNvPr id="16" name="Text Placeholder 10">
            <a:extLst>
              <a:ext uri="{FF2B5EF4-FFF2-40B4-BE49-F238E27FC236}">
                <a16:creationId xmlns:a16="http://schemas.microsoft.com/office/drawing/2014/main" id="{1E6576E2-2935-4909-BA49-6CA879AA7B19}"/>
              </a:ext>
            </a:extLst>
          </p:cNvPr>
          <p:cNvSpPr txBox="1">
            <a:spLocks/>
          </p:cNvSpPr>
          <p:nvPr userDrawn="1"/>
        </p:nvSpPr>
        <p:spPr>
          <a:xfrm>
            <a:off x="5683613" y="1859622"/>
            <a:ext cx="2817526" cy="34713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D" sz="1200" dirty="0">
                <a:solidFill>
                  <a:srgbClr val="7F7F7F"/>
                </a:solidFill>
                <a:latin typeface="Klinic Slab Book" pitchFamily="50" charset="0"/>
              </a:rPr>
              <a:t>Based on family’s financial need</a:t>
            </a:r>
            <a:endParaRPr lang="en-US" sz="1200" dirty="0">
              <a:solidFill>
                <a:srgbClr val="7F7F7F"/>
              </a:solidFill>
              <a:latin typeface="Klinic Slab Book" pitchFamily="50" charset="0"/>
            </a:endParaRPr>
          </a:p>
        </p:txBody>
      </p:sp>
      <p:sp>
        <p:nvSpPr>
          <p:cNvPr id="17" name="Text Placeholder 11">
            <a:extLst>
              <a:ext uri="{FF2B5EF4-FFF2-40B4-BE49-F238E27FC236}">
                <a16:creationId xmlns:a16="http://schemas.microsoft.com/office/drawing/2014/main" id="{F038B2CB-B294-4696-9C68-DAF710F1A3FB}"/>
              </a:ext>
            </a:extLst>
          </p:cNvPr>
          <p:cNvSpPr txBox="1">
            <a:spLocks/>
          </p:cNvSpPr>
          <p:nvPr userDrawn="1"/>
        </p:nvSpPr>
        <p:spPr>
          <a:xfrm>
            <a:off x="5683610" y="1492077"/>
            <a:ext cx="3667767" cy="34713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latin typeface="Gilroy Bold" panose="00000800000000000000" pitchFamily="50" charset="0"/>
              </a:rPr>
              <a:t>Need-</a:t>
            </a:r>
            <a:r>
              <a:rPr lang="en-US" sz="1600" b="1" dirty="0">
                <a:solidFill>
                  <a:srgbClr val="8C2332"/>
                </a:solidFill>
                <a:latin typeface="Gilroy Bold" panose="00000800000000000000" pitchFamily="50" charset="0"/>
              </a:rPr>
              <a:t>Based</a:t>
            </a:r>
          </a:p>
        </p:txBody>
      </p:sp>
      <p:sp>
        <p:nvSpPr>
          <p:cNvPr id="18" name="Text Placeholder 10">
            <a:extLst>
              <a:ext uri="{FF2B5EF4-FFF2-40B4-BE49-F238E27FC236}">
                <a16:creationId xmlns:a16="http://schemas.microsoft.com/office/drawing/2014/main" id="{3E1A0FDF-0586-40B2-8EC2-D265833D97A2}"/>
              </a:ext>
            </a:extLst>
          </p:cNvPr>
          <p:cNvSpPr txBox="1">
            <a:spLocks/>
          </p:cNvSpPr>
          <p:nvPr userDrawn="1"/>
        </p:nvSpPr>
        <p:spPr>
          <a:xfrm>
            <a:off x="5683613" y="2819557"/>
            <a:ext cx="2817526" cy="34713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D" sz="1200" dirty="0">
                <a:solidFill>
                  <a:srgbClr val="7F7F7F"/>
                </a:solidFill>
                <a:latin typeface="Klinic Slab Book" pitchFamily="50" charset="0"/>
              </a:rPr>
              <a:t>Grants, loans and/or work-study</a:t>
            </a:r>
            <a:endParaRPr lang="en-US" sz="1200" dirty="0">
              <a:solidFill>
                <a:srgbClr val="7F7F7F"/>
              </a:solidFill>
              <a:latin typeface="Klinic Slab Book" pitchFamily="50" charset="0"/>
            </a:endParaRPr>
          </a:p>
        </p:txBody>
      </p:sp>
      <p:sp>
        <p:nvSpPr>
          <p:cNvPr id="19" name="Text Placeholder 11">
            <a:extLst>
              <a:ext uri="{FF2B5EF4-FFF2-40B4-BE49-F238E27FC236}">
                <a16:creationId xmlns:a16="http://schemas.microsoft.com/office/drawing/2014/main" id="{0DF7A6C7-A960-4708-A600-47A83975C44C}"/>
              </a:ext>
            </a:extLst>
          </p:cNvPr>
          <p:cNvSpPr txBox="1">
            <a:spLocks/>
          </p:cNvSpPr>
          <p:nvPr userDrawn="1"/>
        </p:nvSpPr>
        <p:spPr>
          <a:xfrm>
            <a:off x="5683610" y="2472425"/>
            <a:ext cx="3667767" cy="34713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latin typeface="Gilroy Bold" panose="00000800000000000000" pitchFamily="50" charset="0"/>
              </a:rPr>
              <a:t>Includes</a:t>
            </a:r>
            <a:endParaRPr lang="en-US" sz="1600" b="1" dirty="0">
              <a:solidFill>
                <a:srgbClr val="8C2332"/>
              </a:solidFill>
              <a:latin typeface="Gilroy Bold" panose="00000800000000000000" pitchFamily="50" charset="0"/>
            </a:endParaRPr>
          </a:p>
        </p:txBody>
      </p:sp>
      <p:sp>
        <p:nvSpPr>
          <p:cNvPr id="20" name="Text Placeholder 10">
            <a:extLst>
              <a:ext uri="{FF2B5EF4-FFF2-40B4-BE49-F238E27FC236}">
                <a16:creationId xmlns:a16="http://schemas.microsoft.com/office/drawing/2014/main" id="{A72CD163-95B6-4298-958C-46A74E4A1AEB}"/>
              </a:ext>
            </a:extLst>
          </p:cNvPr>
          <p:cNvSpPr txBox="1">
            <a:spLocks/>
          </p:cNvSpPr>
          <p:nvPr userDrawn="1"/>
        </p:nvSpPr>
        <p:spPr>
          <a:xfrm>
            <a:off x="5683613" y="3854592"/>
            <a:ext cx="2817526" cy="34713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D" sz="1200" dirty="0">
                <a:solidFill>
                  <a:srgbClr val="7F7F7F"/>
                </a:solidFill>
                <a:latin typeface="Klinic Slab Book" pitchFamily="50" charset="0"/>
              </a:rPr>
              <a:t>All federal and most state and institutional aid based on need</a:t>
            </a:r>
            <a:endParaRPr lang="en-US" sz="1200" dirty="0">
              <a:solidFill>
                <a:srgbClr val="7F7F7F"/>
              </a:solidFill>
              <a:latin typeface="Klinic Slab Book" pitchFamily="50" charset="0"/>
            </a:endParaRPr>
          </a:p>
        </p:txBody>
      </p:sp>
      <p:sp>
        <p:nvSpPr>
          <p:cNvPr id="21" name="Text Placeholder 11">
            <a:extLst>
              <a:ext uri="{FF2B5EF4-FFF2-40B4-BE49-F238E27FC236}">
                <a16:creationId xmlns:a16="http://schemas.microsoft.com/office/drawing/2014/main" id="{54FBA826-610D-4F79-A667-6D921E7A247F}"/>
              </a:ext>
            </a:extLst>
          </p:cNvPr>
          <p:cNvSpPr txBox="1">
            <a:spLocks/>
          </p:cNvSpPr>
          <p:nvPr userDrawn="1"/>
        </p:nvSpPr>
        <p:spPr>
          <a:xfrm>
            <a:off x="5683610" y="3507460"/>
            <a:ext cx="3667767" cy="34713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latin typeface="Gilroy Bold" panose="00000800000000000000" pitchFamily="50" charset="0"/>
              </a:rPr>
              <a:t>All </a:t>
            </a:r>
            <a:r>
              <a:rPr lang="en-US" sz="1600" b="1" dirty="0">
                <a:solidFill>
                  <a:srgbClr val="8C2332"/>
                </a:solidFill>
                <a:latin typeface="Gilroy Bold" panose="00000800000000000000" pitchFamily="50" charset="0"/>
              </a:rPr>
              <a:t>Federal</a:t>
            </a:r>
          </a:p>
        </p:txBody>
      </p:sp>
    </p:spTree>
    <p:extLst>
      <p:ext uri="{BB962C8B-B14F-4D97-AF65-F5344CB8AC3E}">
        <p14:creationId xmlns:p14="http://schemas.microsoft.com/office/powerpoint/2010/main" val="3476169190"/>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44550" y="177800"/>
            <a:ext cx="1050290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rPr dirty="0"/>
              <a:t>Title Text</a:t>
            </a:r>
          </a:p>
        </p:txBody>
      </p:sp>
      <p:sp>
        <p:nvSpPr>
          <p:cNvPr id="3" name="Body Level One…"/>
          <p:cNvSpPr txBox="1">
            <a:spLocks noGrp="1"/>
          </p:cNvSpPr>
          <p:nvPr>
            <p:ph type="body" idx="1"/>
          </p:nvPr>
        </p:nvSpPr>
        <p:spPr>
          <a:xfrm>
            <a:off x="844550" y="1574800"/>
            <a:ext cx="10502900" cy="4648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5979516" y="6540500"/>
            <a:ext cx="296556" cy="287258"/>
          </a:xfrm>
          <a:prstGeom prst="rect">
            <a:avLst/>
          </a:prstGeom>
          <a:ln w="12700">
            <a:miter lim="400000"/>
          </a:ln>
        </p:spPr>
        <p:txBody>
          <a:bodyPr wrap="none" lIns="50800" tIns="50800" rIns="50800" bIns="50800">
            <a:spAutoFit/>
          </a:bodyPr>
          <a:lstStyle>
            <a:lvl1pPr>
              <a:defRPr sz="1200" b="0">
                <a:latin typeface="Helvetica Neue Light"/>
                <a:ea typeface="Helvetica Neue Light"/>
                <a:cs typeface="Helvetica Neue Light"/>
                <a:sym typeface="Helvetica Neue Light"/>
              </a:defRPr>
            </a:lvl1pPr>
          </a:lstStyle>
          <a:p>
            <a:fld id="{959ADC4B-4016-474F-B95E-6D7A5F917F28}" type="slidenum">
              <a:rPr lang="en-US" smtClean="0"/>
              <a:t>‹#›</a:t>
            </a:fld>
            <a:endParaRPr lang="en-US" dirty="0"/>
          </a:p>
        </p:txBody>
      </p:sp>
    </p:spTree>
    <p:extLst>
      <p:ext uri="{BB962C8B-B14F-4D97-AF65-F5344CB8AC3E}">
        <p14:creationId xmlns:p14="http://schemas.microsoft.com/office/powerpoint/2010/main" val="1002733226"/>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4" r:id="rId14"/>
    <p:sldLayoutId id="2147483815" r:id="rId15"/>
    <p:sldLayoutId id="2147483816" r:id="rId16"/>
    <p:sldLayoutId id="2147483817" r:id="rId17"/>
    <p:sldLayoutId id="2147483818" r:id="rId18"/>
    <p:sldLayoutId id="2147483819" r:id="rId19"/>
    <p:sldLayoutId id="2147483820" r:id="rId20"/>
    <p:sldLayoutId id="2147483821" r:id="rId21"/>
    <p:sldLayoutId id="2147483822" r:id="rId22"/>
    <p:sldLayoutId id="2147483823" r:id="rId23"/>
    <p:sldLayoutId id="2147483824" r:id="rId24"/>
    <p:sldLayoutId id="2147483825" r:id="rId25"/>
    <p:sldLayoutId id="2147483826" r:id="rId26"/>
    <p:sldLayoutId id="2147483827" r:id="rId27"/>
    <p:sldLayoutId id="2147483828" r:id="rId28"/>
    <p:sldLayoutId id="2147483829" r:id="rId29"/>
    <p:sldLayoutId id="2147483830" r:id="rId30"/>
    <p:sldLayoutId id="2147483831" r:id="rId31"/>
    <p:sldLayoutId id="2147483832" r:id="rId32"/>
    <p:sldLayoutId id="2147483833" r:id="rId33"/>
    <p:sldLayoutId id="2147483834" r:id="rId34"/>
    <p:sldLayoutId id="2147483835" r:id="rId35"/>
    <p:sldLayoutId id="2147483836" r:id="rId36"/>
    <p:sldLayoutId id="2147483837" r:id="rId37"/>
    <p:sldLayoutId id="2147483838" r:id="rId38"/>
    <p:sldLayoutId id="2147483839" r:id="rId39"/>
    <p:sldLayoutId id="2147483840" r:id="rId40"/>
    <p:sldLayoutId id="2147483841" r:id="rId41"/>
    <p:sldLayoutId id="2147483842" r:id="rId42"/>
    <p:sldLayoutId id="2147483843" r:id="rId43"/>
    <p:sldLayoutId id="2147483844" r:id="rId44"/>
    <p:sldLayoutId id="2147483845" r:id="rId45"/>
    <p:sldLayoutId id="2147483846" r:id="rId46"/>
    <p:sldLayoutId id="2147483847" r:id="rId47"/>
    <p:sldLayoutId id="2147483848" r:id="rId48"/>
    <p:sldLayoutId id="2147483849" r:id="rId49"/>
    <p:sldLayoutId id="2147483850" r:id="rId50"/>
    <p:sldLayoutId id="2147483851" r:id="rId51"/>
    <p:sldLayoutId id="2147483852" r:id="rId52"/>
    <p:sldLayoutId id="2147483853" r:id="rId53"/>
    <p:sldLayoutId id="2147483854" r:id="rId54"/>
    <p:sldLayoutId id="2147483855" r:id="rId55"/>
    <p:sldLayoutId id="2147483856" r:id="rId56"/>
    <p:sldLayoutId id="2147483857" r:id="rId57"/>
    <p:sldLayoutId id="2147483858" r:id="rId58"/>
    <p:sldLayoutId id="2147483859" r:id="rId59"/>
    <p:sldLayoutId id="2147483860" r:id="rId60"/>
    <p:sldLayoutId id="2147483861" r:id="rId61"/>
    <p:sldLayoutId id="2147483862" r:id="rId62"/>
    <p:sldLayoutId id="2147483863" r:id="rId63"/>
    <p:sldLayoutId id="2147483864" r:id="rId64"/>
    <p:sldLayoutId id="2147483865" r:id="rId65"/>
    <p:sldLayoutId id="2147483866" r:id="rId66"/>
    <p:sldLayoutId id="2147483867" r:id="rId67"/>
    <p:sldLayoutId id="2147483868" r:id="rId68"/>
    <p:sldLayoutId id="2147483869" r:id="rId69"/>
    <p:sldLayoutId id="2147483870" r:id="rId70"/>
    <p:sldLayoutId id="2147483871" r:id="rId71"/>
    <p:sldLayoutId id="2147483872" r:id="rId72"/>
    <p:sldLayoutId id="2147483873" r:id="rId73"/>
    <p:sldLayoutId id="2147483874" r:id="rId74"/>
    <p:sldLayoutId id="2147483875" r:id="rId75"/>
    <p:sldLayoutId id="2147483876" r:id="rId76"/>
  </p:sldLayoutIdLst>
  <p:transition spd="med"/>
  <p:txStyles>
    <p:titleStyle>
      <a:lvl1pPr marL="0" marR="0" indent="0" algn="ctr" defTabSz="412750" rtl="0" eaLnBrk="1" latinLnBrk="0" hangingPunct="1">
        <a:lnSpc>
          <a:spcPct val="100000"/>
        </a:lnSpc>
        <a:spcBef>
          <a:spcPts val="0"/>
        </a:spcBef>
        <a:spcAft>
          <a:spcPts val="0"/>
        </a:spcAft>
        <a:buClrTx/>
        <a:buSzTx/>
        <a:buFontTx/>
        <a:buNone/>
        <a:tabLst/>
        <a:defRPr sz="5600" b="1" i="0" u="none" strike="noStrike" cap="none" spc="-75" baseline="0">
          <a:solidFill>
            <a:srgbClr val="000000"/>
          </a:solidFill>
          <a:uFillTx/>
          <a:latin typeface="Gilroy ExtraBold" panose="00000900000000000000" pitchFamily="50" charset="0"/>
          <a:ea typeface="+mn-ea"/>
          <a:cs typeface="+mn-cs"/>
          <a:sym typeface="Helvetica Neue Medium"/>
        </a:defRPr>
      </a:lvl1pPr>
      <a:lvl2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p:titleStyle>
    <p:body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1pPr>
      <a:lvl2pPr marL="0" marR="0" indent="1143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2pPr>
      <a:lvl3pPr marL="0" marR="0" indent="2286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3pPr>
      <a:lvl4pPr marL="0" marR="0" indent="3429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4pPr>
      <a:lvl5pPr marL="0" marR="0" indent="4572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5pPr>
      <a:lvl6pPr marL="0" marR="0" indent="5715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6pPr>
      <a:lvl7pPr marL="0" marR="0" indent="6858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7pPr>
      <a:lvl8pPr marL="0" marR="0" indent="8001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8pPr>
      <a:lvl9pPr marL="0" marR="0" indent="9144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44550" y="177800"/>
            <a:ext cx="1050290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rPr dirty="0"/>
              <a:t>Title Text</a:t>
            </a:r>
          </a:p>
        </p:txBody>
      </p:sp>
      <p:sp>
        <p:nvSpPr>
          <p:cNvPr id="3" name="Body Level One…"/>
          <p:cNvSpPr txBox="1">
            <a:spLocks noGrp="1"/>
          </p:cNvSpPr>
          <p:nvPr>
            <p:ph type="body" idx="1"/>
          </p:nvPr>
        </p:nvSpPr>
        <p:spPr>
          <a:xfrm>
            <a:off x="844550" y="1574800"/>
            <a:ext cx="10502900" cy="4648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5979516" y="6540500"/>
            <a:ext cx="296556" cy="287258"/>
          </a:xfrm>
          <a:prstGeom prst="rect">
            <a:avLst/>
          </a:prstGeom>
          <a:ln w="12700">
            <a:miter lim="400000"/>
          </a:ln>
        </p:spPr>
        <p:txBody>
          <a:bodyPr wrap="none" lIns="50800" tIns="50800" rIns="50800" bIns="50800">
            <a:spAutoFit/>
          </a:bodyPr>
          <a:lstStyle>
            <a:lvl1pPr>
              <a:defRPr sz="1200" b="0">
                <a:latin typeface="Helvetica Neue Light"/>
                <a:ea typeface="Helvetica Neue Light"/>
                <a:cs typeface="Helvetica Neue Light"/>
                <a:sym typeface="Helvetica Neue Light"/>
              </a:defRPr>
            </a:lvl1pPr>
          </a:lstStyle>
          <a:p>
            <a:fld id="{86CB4B4D-7CA3-9044-876B-883B54F8677D}" type="slidenum">
              <a:rPr lang="en-US" smtClean="0"/>
              <a:t>‹#›</a:t>
            </a:fld>
            <a:endParaRPr lang="en-US" dirty="0"/>
          </a:p>
        </p:txBody>
      </p:sp>
    </p:spTree>
    <p:extLst>
      <p:ext uri="{BB962C8B-B14F-4D97-AF65-F5344CB8AC3E}">
        <p14:creationId xmlns:p14="http://schemas.microsoft.com/office/powerpoint/2010/main" val="3216579"/>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894" r:id="rId16"/>
    <p:sldLayoutId id="2147483895" r:id="rId17"/>
    <p:sldLayoutId id="2147483896" r:id="rId18"/>
    <p:sldLayoutId id="2147483897" r:id="rId19"/>
    <p:sldLayoutId id="2147483898" r:id="rId20"/>
    <p:sldLayoutId id="2147483899" r:id="rId21"/>
    <p:sldLayoutId id="2147483900" r:id="rId22"/>
    <p:sldLayoutId id="2147483901" r:id="rId23"/>
    <p:sldLayoutId id="2147483902" r:id="rId24"/>
    <p:sldLayoutId id="2147483903" r:id="rId25"/>
    <p:sldLayoutId id="2147483904" r:id="rId26"/>
    <p:sldLayoutId id="2147483905" r:id="rId27"/>
    <p:sldLayoutId id="2147483906" r:id="rId28"/>
    <p:sldLayoutId id="2147483907" r:id="rId29"/>
    <p:sldLayoutId id="2147483908" r:id="rId30"/>
    <p:sldLayoutId id="2147483909" r:id="rId31"/>
    <p:sldLayoutId id="2147483910" r:id="rId32"/>
    <p:sldLayoutId id="2147483911" r:id="rId33"/>
    <p:sldLayoutId id="2147483912" r:id="rId34"/>
    <p:sldLayoutId id="2147483913" r:id="rId35"/>
    <p:sldLayoutId id="2147483917" r:id="rId36"/>
    <p:sldLayoutId id="2147484078" r:id="rId37"/>
  </p:sldLayoutIdLst>
  <p:transition spd="med"/>
  <p:txStyles>
    <p:titleStyle>
      <a:lvl1pPr marL="0" marR="0" indent="0" algn="ctr" defTabSz="412750" rtl="0" eaLnBrk="1" latinLnBrk="0" hangingPunct="1">
        <a:lnSpc>
          <a:spcPct val="100000"/>
        </a:lnSpc>
        <a:spcBef>
          <a:spcPts val="0"/>
        </a:spcBef>
        <a:spcAft>
          <a:spcPts val="0"/>
        </a:spcAft>
        <a:buClrTx/>
        <a:buSzTx/>
        <a:buFontTx/>
        <a:buNone/>
        <a:tabLst/>
        <a:defRPr sz="5600" b="1" i="0" u="none" strike="noStrike" cap="none" spc="-75" baseline="0">
          <a:solidFill>
            <a:srgbClr val="000000"/>
          </a:solidFill>
          <a:uFillTx/>
          <a:latin typeface="Gilroy ExtraBold" panose="00000900000000000000" pitchFamily="50" charset="0"/>
          <a:ea typeface="+mn-ea"/>
          <a:cs typeface="+mn-cs"/>
          <a:sym typeface="Helvetica Neue Medium"/>
        </a:defRPr>
      </a:lvl1pPr>
      <a:lvl2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p:titleStyle>
    <p:body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1pPr>
      <a:lvl2pPr marL="0" marR="0" indent="1143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2pPr>
      <a:lvl3pPr marL="0" marR="0" indent="2286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3pPr>
      <a:lvl4pPr marL="0" marR="0" indent="3429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4pPr>
      <a:lvl5pPr marL="0" marR="0" indent="4572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5pPr>
      <a:lvl6pPr marL="0" marR="0" indent="5715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6pPr>
      <a:lvl7pPr marL="0" marR="0" indent="6858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7pPr>
      <a:lvl8pPr marL="0" marR="0" indent="8001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8pPr>
      <a:lvl9pPr marL="0" marR="0" indent="9144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618097"/>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 id="2147483932" r:id="rId14"/>
    <p:sldLayoutId id="2147483933" r:id="rId15"/>
    <p:sldLayoutId id="2147483934" r:id="rId16"/>
    <p:sldLayoutId id="2147483935" r:id="rId17"/>
    <p:sldLayoutId id="2147483936" r:id="rId18"/>
    <p:sldLayoutId id="2147483937" r:id="rId19"/>
    <p:sldLayoutId id="2147483938" r:id="rId20"/>
    <p:sldLayoutId id="2147483939" r:id="rId21"/>
    <p:sldLayoutId id="2147483940" r:id="rId22"/>
    <p:sldLayoutId id="2147483941" r:id="rId23"/>
    <p:sldLayoutId id="2147483942" r:id="rId24"/>
    <p:sldLayoutId id="2147483943" r:id="rId25"/>
    <p:sldLayoutId id="2147483944" r:id="rId26"/>
  </p:sldLayoutIdLst>
  <p:txStyles>
    <p:titleStyle>
      <a:lvl1pPr algn="l" defTabSz="913607"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defTabSz="913607"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defTabSz="913607"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defTabSz="913607"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defTabSz="913607"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228600" algn="l" defTabSz="913607" rtl="0" fontAlgn="base">
        <a:lnSpc>
          <a:spcPct val="90000"/>
        </a:lnSpc>
        <a:spcBef>
          <a:spcPct val="0"/>
        </a:spcBef>
        <a:spcAft>
          <a:spcPct val="0"/>
        </a:spcAft>
        <a:defRPr sz="4400">
          <a:solidFill>
            <a:schemeClr val="tx1"/>
          </a:solidFill>
          <a:latin typeface="Calibri Light" panose="020F0302020204030204" pitchFamily="34" charset="0"/>
        </a:defRPr>
      </a:lvl6pPr>
      <a:lvl7pPr marL="457200" algn="l" defTabSz="913607" rtl="0" fontAlgn="base">
        <a:lnSpc>
          <a:spcPct val="90000"/>
        </a:lnSpc>
        <a:spcBef>
          <a:spcPct val="0"/>
        </a:spcBef>
        <a:spcAft>
          <a:spcPct val="0"/>
        </a:spcAft>
        <a:defRPr sz="4400">
          <a:solidFill>
            <a:schemeClr val="tx1"/>
          </a:solidFill>
          <a:latin typeface="Calibri Light" panose="020F0302020204030204" pitchFamily="34" charset="0"/>
        </a:defRPr>
      </a:lvl7pPr>
      <a:lvl8pPr marL="685800" algn="l" defTabSz="913607" rtl="0" fontAlgn="base">
        <a:lnSpc>
          <a:spcPct val="90000"/>
        </a:lnSpc>
        <a:spcBef>
          <a:spcPct val="0"/>
        </a:spcBef>
        <a:spcAft>
          <a:spcPct val="0"/>
        </a:spcAft>
        <a:defRPr sz="4400">
          <a:solidFill>
            <a:schemeClr val="tx1"/>
          </a:solidFill>
          <a:latin typeface="Calibri Light" panose="020F0302020204030204" pitchFamily="34" charset="0"/>
        </a:defRPr>
      </a:lvl8pPr>
      <a:lvl9pPr marL="914400" algn="l" defTabSz="913607"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7807" indent="-227807" algn="l" defTabSz="913607"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007" indent="-227807" algn="l" defTabSz="913607"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2207" indent="-227807" algn="l" defTabSz="913607"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9407" indent="-227807" algn="l" defTabSz="913607" rtl="0" eaLnBrk="0" fontAlgn="base" hangingPunct="0">
        <a:lnSpc>
          <a:spcPct val="90000"/>
        </a:lnSpc>
        <a:spcBef>
          <a:spcPts val="500"/>
        </a:spcBef>
        <a:spcAft>
          <a:spcPct val="0"/>
        </a:spcAft>
        <a:buFont typeface="Arial" panose="020B0604020202020204" pitchFamily="34" charset="0"/>
        <a:buChar char="•"/>
        <a:defRPr sz="1800" kern="1200">
          <a:solidFill>
            <a:schemeClr val="tx1"/>
          </a:solidFill>
          <a:latin typeface="+mn-lt"/>
          <a:ea typeface="+mn-ea"/>
          <a:cs typeface="+mn-cs"/>
        </a:defRPr>
      </a:lvl4pPr>
      <a:lvl5pPr marL="2056607" indent="-227807" algn="l" defTabSz="913607" rtl="0" eaLnBrk="0" fontAlgn="base" hangingPunct="0">
        <a:lnSpc>
          <a:spcPct val="90000"/>
        </a:lnSpc>
        <a:spcBef>
          <a:spcPts val="500"/>
        </a:spcBef>
        <a:spcAft>
          <a:spcPct val="0"/>
        </a:spcAft>
        <a:buFont typeface="Arial" panose="020B0604020202020204" pitchFamily="34" charset="0"/>
        <a:buChar char="•"/>
        <a:defRPr sz="1800" kern="1200">
          <a:solidFill>
            <a:schemeClr val="tx1"/>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319632"/>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 id="2147483981" r:id="rId12"/>
    <p:sldLayoutId id="2147483982" r:id="rId13"/>
    <p:sldLayoutId id="2147483983" r:id="rId14"/>
    <p:sldLayoutId id="2147483984" r:id="rId15"/>
    <p:sldLayoutId id="2147483985" r:id="rId16"/>
    <p:sldLayoutId id="2147483986" r:id="rId17"/>
    <p:sldLayoutId id="2147483987" r:id="rId18"/>
    <p:sldLayoutId id="2147483988" r:id="rId19"/>
    <p:sldLayoutId id="2147483989" r:id="rId20"/>
    <p:sldLayoutId id="2147483990" r:id="rId21"/>
    <p:sldLayoutId id="2147483991" r:id="rId22"/>
    <p:sldLayoutId id="2147483992" r:id="rId23"/>
    <p:sldLayoutId id="2147483993" r:id="rId24"/>
    <p:sldLayoutId id="2147483994" r:id="rId25"/>
    <p:sldLayoutId id="2147483995" r:id="rId26"/>
    <p:sldLayoutId id="2147483996" r:id="rId27"/>
  </p:sldLayoutIdLst>
  <p:txStyles>
    <p:titleStyle>
      <a:lvl1pPr algn="l" defTabSz="913562"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defTabSz="913562"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defTabSz="913562"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defTabSz="913562"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defTabSz="913562"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228589" algn="l" defTabSz="913562" rtl="0" fontAlgn="base">
        <a:lnSpc>
          <a:spcPct val="90000"/>
        </a:lnSpc>
        <a:spcBef>
          <a:spcPct val="0"/>
        </a:spcBef>
        <a:spcAft>
          <a:spcPct val="0"/>
        </a:spcAft>
        <a:defRPr sz="4400">
          <a:solidFill>
            <a:schemeClr val="tx1"/>
          </a:solidFill>
          <a:latin typeface="Calibri Light" panose="020F0302020204030204" pitchFamily="34" charset="0"/>
        </a:defRPr>
      </a:lvl6pPr>
      <a:lvl7pPr marL="457177" algn="l" defTabSz="913562" rtl="0" fontAlgn="base">
        <a:lnSpc>
          <a:spcPct val="90000"/>
        </a:lnSpc>
        <a:spcBef>
          <a:spcPct val="0"/>
        </a:spcBef>
        <a:spcAft>
          <a:spcPct val="0"/>
        </a:spcAft>
        <a:defRPr sz="4400">
          <a:solidFill>
            <a:schemeClr val="tx1"/>
          </a:solidFill>
          <a:latin typeface="Calibri Light" panose="020F0302020204030204" pitchFamily="34" charset="0"/>
        </a:defRPr>
      </a:lvl7pPr>
      <a:lvl8pPr marL="685766" algn="l" defTabSz="913562" rtl="0" fontAlgn="base">
        <a:lnSpc>
          <a:spcPct val="90000"/>
        </a:lnSpc>
        <a:spcBef>
          <a:spcPct val="0"/>
        </a:spcBef>
        <a:spcAft>
          <a:spcPct val="0"/>
        </a:spcAft>
        <a:defRPr sz="4400">
          <a:solidFill>
            <a:schemeClr val="tx1"/>
          </a:solidFill>
          <a:latin typeface="Calibri Light" panose="020F0302020204030204" pitchFamily="34" charset="0"/>
        </a:defRPr>
      </a:lvl8pPr>
      <a:lvl9pPr marL="914355" algn="l" defTabSz="913562"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7796" indent="-227796" algn="l" defTabSz="913562"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973" indent="-227796" algn="l" defTabSz="913562"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2150" indent="-227796" algn="l" defTabSz="913562"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9327" indent="-227796" algn="l" defTabSz="913562" rtl="0" eaLnBrk="0" fontAlgn="base" hangingPunct="0">
        <a:lnSpc>
          <a:spcPct val="90000"/>
        </a:lnSpc>
        <a:spcBef>
          <a:spcPts val="500"/>
        </a:spcBef>
        <a:spcAft>
          <a:spcPct val="0"/>
        </a:spcAft>
        <a:buFont typeface="Arial" panose="020B0604020202020204" pitchFamily="34" charset="0"/>
        <a:buChar char="•"/>
        <a:defRPr sz="1800" kern="1200">
          <a:solidFill>
            <a:schemeClr val="tx1"/>
          </a:solidFill>
          <a:latin typeface="+mn-lt"/>
          <a:ea typeface="+mn-ea"/>
          <a:cs typeface="+mn-cs"/>
        </a:defRPr>
      </a:lvl4pPr>
      <a:lvl5pPr marL="2056504" indent="-227796" algn="l" defTabSz="913562" rtl="0" eaLnBrk="0" fontAlgn="base" hangingPunct="0">
        <a:lnSpc>
          <a:spcPct val="90000"/>
        </a:lnSpc>
        <a:spcBef>
          <a:spcPts val="500"/>
        </a:spcBef>
        <a:spcAft>
          <a:spcPct val="0"/>
        </a:spcAft>
        <a:buFont typeface="Arial" panose="020B0604020202020204" pitchFamily="34" charset="0"/>
        <a:buChar char="•"/>
        <a:defRPr sz="1800" kern="1200">
          <a:solidFill>
            <a:schemeClr val="tx1"/>
          </a:solidFill>
          <a:latin typeface="+mn-lt"/>
          <a:ea typeface="+mn-ea"/>
          <a:cs typeface="+mn-cs"/>
        </a:defRPr>
      </a:lvl5pPr>
      <a:lvl6pPr marL="2514350" indent="-228578" algn="l" defTabSz="9143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4" indent="-228578" algn="l" defTabSz="9143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8" indent="-228578" algn="l" defTabSz="9143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2" indent="-228578" algn="l" defTabSz="9143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0" rtl="0" eaLnBrk="1" latinLnBrk="0" hangingPunct="1">
        <a:defRPr sz="18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8"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4" algn="l" defTabSz="91431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34.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49.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129.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228.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6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3.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76.xml"/><Relationship Id="rId5" Type="http://schemas.openxmlformats.org/officeDocument/2006/relationships/image" Target="../media/image35.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14.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0.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0.xml"/></Relationships>
</file>

<file path=ppt/slides/_rels/slide3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36.png"/><Relationship Id="rId1" Type="http://schemas.openxmlformats.org/officeDocument/2006/relationships/slideLayout" Target="../slideLayouts/slideLayout35.xml"/><Relationship Id="rId6" Type="http://schemas.openxmlformats.org/officeDocument/2006/relationships/image" Target="../media/image38.png"/><Relationship Id="rId11" Type="http://schemas.openxmlformats.org/officeDocument/2006/relationships/image" Target="../media/image41.png"/><Relationship Id="rId5" Type="http://schemas.openxmlformats.org/officeDocument/2006/relationships/image" Target="../media/image30.svg"/><Relationship Id="rId10" Type="http://schemas.openxmlformats.org/officeDocument/2006/relationships/image" Target="../media/image40.jpg"/><Relationship Id="rId4" Type="http://schemas.openxmlformats.org/officeDocument/2006/relationships/image" Target="../media/image37.png"/><Relationship Id="rId9"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30.xml"/><Relationship Id="rId5" Type="http://schemas.openxmlformats.org/officeDocument/2006/relationships/image" Target="../media/image14.jp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128.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02.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0.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202.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0A4432F7-4CE4-4229-8BAF-E743E0669B58}"/>
              </a:ext>
            </a:extLst>
          </p:cNvPr>
          <p:cNvPicPr>
            <a:picLocks noGrp="1" noChangeAspect="1"/>
          </p:cNvPicPr>
          <p:nvPr>
            <p:ph type="pic" sz="quarter" idx="10"/>
          </p:nvPr>
        </p:nvPicPr>
        <p:blipFill>
          <a:blip r:embed="rId3"/>
          <a:srcRect t="7812" b="7812"/>
          <a:stretch/>
        </p:blipFill>
        <p:spPr>
          <a:xfrm>
            <a:off x="0" y="0"/>
            <a:ext cx="12192000" cy="6858000"/>
          </a:xfrm>
        </p:spPr>
      </p:pic>
      <p:sp>
        <p:nvSpPr>
          <p:cNvPr id="13" name="Rectangle 12">
            <a:extLst>
              <a:ext uri="{FF2B5EF4-FFF2-40B4-BE49-F238E27FC236}">
                <a16:creationId xmlns:a16="http://schemas.microsoft.com/office/drawing/2014/main" id="{1654BAF7-737F-FF46-BBD2-3B3004596B27}"/>
              </a:ext>
            </a:extLst>
          </p:cNvPr>
          <p:cNvSpPr/>
          <p:nvPr/>
        </p:nvSpPr>
        <p:spPr>
          <a:xfrm>
            <a:off x="0" y="0"/>
            <a:ext cx="12192000" cy="6858000"/>
          </a:xfrm>
          <a:prstGeom prst="rect">
            <a:avLst/>
          </a:prstGeom>
          <a:solidFill>
            <a:srgbClr val="6C0008">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19AB677-0B9D-4BE6-A5F4-C6E93E154705}"/>
              </a:ext>
            </a:extLst>
          </p:cNvPr>
          <p:cNvSpPr/>
          <p:nvPr/>
        </p:nvSpPr>
        <p:spPr>
          <a:xfrm>
            <a:off x="0" y="0"/>
            <a:ext cx="12192000" cy="6858000"/>
          </a:xfrm>
          <a:prstGeom prst="rect">
            <a:avLst/>
          </a:prstGeom>
          <a:solidFill>
            <a:srgbClr val="6C0008">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a:extLst>
              <a:ext uri="{FF2B5EF4-FFF2-40B4-BE49-F238E27FC236}">
                <a16:creationId xmlns:a16="http://schemas.microsoft.com/office/drawing/2014/main" id="{13C94EBC-2690-4F8D-8735-86B4680BC5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90901" y="2207140"/>
            <a:ext cx="5410199" cy="1086708"/>
          </a:xfrm>
          <a:prstGeom prst="rect">
            <a:avLst/>
          </a:prstGeom>
        </p:spPr>
      </p:pic>
      <p:sp>
        <p:nvSpPr>
          <p:cNvPr id="4" name="Subtitle 3">
            <a:extLst>
              <a:ext uri="{FF2B5EF4-FFF2-40B4-BE49-F238E27FC236}">
                <a16:creationId xmlns:a16="http://schemas.microsoft.com/office/drawing/2014/main" id="{69450947-A559-42C0-B90E-676B85151582}"/>
              </a:ext>
            </a:extLst>
          </p:cNvPr>
          <p:cNvSpPr>
            <a:spLocks noGrp="1"/>
          </p:cNvSpPr>
          <p:nvPr>
            <p:ph type="subTitle" idx="1"/>
          </p:nvPr>
        </p:nvSpPr>
        <p:spPr>
          <a:xfrm>
            <a:off x="1524000" y="4002825"/>
            <a:ext cx="9144000" cy="478896"/>
          </a:xfrm>
        </p:spPr>
        <p:txBody>
          <a:bodyPr>
            <a:normAutofit/>
          </a:bodyPr>
          <a:lstStyle/>
          <a:p>
            <a:r>
              <a:rPr lang="en-US" sz="2400" dirty="0">
                <a:latin typeface="Klinic Slab Medium" pitchFamily="50" charset="0"/>
              </a:rPr>
              <a:t>Debt Repayment Strategies</a:t>
            </a:r>
          </a:p>
        </p:txBody>
      </p:sp>
    </p:spTree>
    <p:extLst>
      <p:ext uri="{BB962C8B-B14F-4D97-AF65-F5344CB8AC3E}">
        <p14:creationId xmlns:p14="http://schemas.microsoft.com/office/powerpoint/2010/main" val="37798641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Placeholder 4">
            <a:extLst>
              <a:ext uri="{FF2B5EF4-FFF2-40B4-BE49-F238E27FC236}">
                <a16:creationId xmlns:a16="http://schemas.microsoft.com/office/drawing/2014/main" id="{5240620C-77B5-4042-AE3B-9EEE739D598E}"/>
              </a:ext>
            </a:extLst>
          </p:cNvPr>
          <p:cNvPicPr>
            <a:picLocks noGrp="1" noChangeAspect="1"/>
          </p:cNvPicPr>
          <p:nvPr>
            <p:ph type="pic" sz="quarter" idx="10"/>
          </p:nvPr>
        </p:nvPicPr>
        <p:blipFill rotWithShape="1">
          <a:blip r:embed="rId2"/>
          <a:srcRect l="568" r="5702"/>
          <a:stretch/>
        </p:blipFill>
        <p:spPr bwMode="auto">
          <a:xfrm flipH="1">
            <a:off x="397" y="0"/>
            <a:ext cx="12191207"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BEB46285-F4CD-49EB-8D85-983C1DC79F2B}"/>
              </a:ext>
            </a:extLst>
          </p:cNvPr>
          <p:cNvSpPr/>
          <p:nvPr/>
        </p:nvSpPr>
        <p:spPr>
          <a:xfrm>
            <a:off x="6748669" y="0"/>
            <a:ext cx="5668915" cy="6967728"/>
          </a:xfrm>
          <a:prstGeom prst="rect">
            <a:avLst/>
          </a:prstGeom>
          <a:solidFill>
            <a:schemeClr val="bg1"/>
          </a:solidFill>
          <a:ln>
            <a:noFill/>
          </a:ln>
          <a:effectLst>
            <a:outerShdw blurRad="571500" dist="215900" dir="4440000" algn="t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latin typeface="Gilroy ExtraBold" panose="00000900000000000000" pitchFamily="50" charset="0"/>
            </a:endParaRPr>
          </a:p>
        </p:txBody>
      </p:sp>
      <p:sp>
        <p:nvSpPr>
          <p:cNvPr id="3" name="Text Placeholder 2">
            <a:extLst>
              <a:ext uri="{FF2B5EF4-FFF2-40B4-BE49-F238E27FC236}">
                <a16:creationId xmlns:a16="http://schemas.microsoft.com/office/drawing/2014/main" id="{02AF39B5-480F-4869-B12B-26D9C470DA45}"/>
              </a:ext>
            </a:extLst>
          </p:cNvPr>
          <p:cNvSpPr>
            <a:spLocks noGrp="1"/>
          </p:cNvSpPr>
          <p:nvPr>
            <p:ph type="body" sz="quarter" idx="11"/>
          </p:nvPr>
        </p:nvSpPr>
        <p:spPr>
          <a:xfrm>
            <a:off x="8406956" y="2445244"/>
            <a:ext cx="2498327" cy="1025922"/>
          </a:xfrm>
        </p:spPr>
        <p:txBody>
          <a:bodyPr wrap="square">
            <a:spAutoFit/>
          </a:bodyPr>
          <a:lstStyle/>
          <a:p>
            <a:pPr defTabSz="914355">
              <a:defRPr/>
            </a:pPr>
            <a:r>
              <a:rPr lang="en-US" sz="6000" kern="1200" spc="0" dirty="0">
                <a:latin typeface="Gilroy ExtraBold" panose="00000900000000000000" pitchFamily="50" charset="0"/>
                <a:ea typeface="+mn-ea"/>
                <a:cs typeface="Gilroy ExtraBold" panose="00000900000000000000" pitchFamily="50" charset="0"/>
              </a:rPr>
              <a:t>STEP 1</a:t>
            </a:r>
          </a:p>
        </p:txBody>
      </p:sp>
      <p:sp>
        <p:nvSpPr>
          <p:cNvPr id="4" name="Text Placeholder 3">
            <a:extLst>
              <a:ext uri="{FF2B5EF4-FFF2-40B4-BE49-F238E27FC236}">
                <a16:creationId xmlns:a16="http://schemas.microsoft.com/office/drawing/2014/main" id="{2CA5DA73-BAB7-4725-889C-A12BB070E65E}"/>
              </a:ext>
            </a:extLst>
          </p:cNvPr>
          <p:cNvSpPr>
            <a:spLocks noGrp="1"/>
          </p:cNvSpPr>
          <p:nvPr>
            <p:ph type="body" sz="quarter" idx="12"/>
          </p:nvPr>
        </p:nvSpPr>
        <p:spPr>
          <a:xfrm>
            <a:off x="8212218" y="3890470"/>
            <a:ext cx="2887803" cy="516481"/>
          </a:xfrm>
        </p:spPr>
        <p:txBody>
          <a:bodyPr>
            <a:noAutofit/>
          </a:bodyPr>
          <a:lstStyle/>
          <a:p>
            <a:pPr defTabSz="914355">
              <a:lnSpc>
                <a:spcPct val="100000"/>
              </a:lnSpc>
              <a:defRPr/>
            </a:pPr>
            <a:r>
              <a:rPr lang="en-US" sz="2400" dirty="0">
                <a:solidFill>
                  <a:schemeClr val="tx1"/>
                </a:solidFill>
              </a:rPr>
              <a:t>What Are Your Goals?</a:t>
            </a:r>
          </a:p>
        </p:txBody>
      </p:sp>
      <p:cxnSp>
        <p:nvCxnSpPr>
          <p:cNvPr id="7" name="Straight Connector 6">
            <a:extLst>
              <a:ext uri="{FF2B5EF4-FFF2-40B4-BE49-F238E27FC236}">
                <a16:creationId xmlns:a16="http://schemas.microsoft.com/office/drawing/2014/main" id="{903CB958-542E-45F6-8655-E9F2DADC90F9}"/>
              </a:ext>
            </a:extLst>
          </p:cNvPr>
          <p:cNvCxnSpPr>
            <a:cxnSpLocks/>
          </p:cNvCxnSpPr>
          <p:nvPr/>
        </p:nvCxnSpPr>
        <p:spPr>
          <a:xfrm rot="5400000">
            <a:off x="9656119" y="2952552"/>
            <a:ext cx="0" cy="1456532"/>
          </a:xfrm>
          <a:prstGeom prst="line">
            <a:avLst/>
          </a:prstGeom>
          <a:ln>
            <a:solidFill>
              <a:srgbClr val="8C233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79011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D7C9ACC-22A0-439B-B50D-CE4B6382F6EB}"/>
              </a:ext>
            </a:extLst>
          </p:cNvPr>
          <p:cNvPicPr>
            <a:picLocks noChangeAspect="1"/>
          </p:cNvPicPr>
          <p:nvPr/>
        </p:nvPicPr>
        <p:blipFill>
          <a:blip r:embed="rId3"/>
          <a:srcRect t="872" b="872"/>
          <a:stretch/>
        </p:blipFill>
        <p:spPr>
          <a:xfrm>
            <a:off x="-107811" y="224"/>
            <a:ext cx="12407622" cy="6857554"/>
          </a:xfrm>
          <a:prstGeom prst="rect">
            <a:avLst/>
          </a:prstGeom>
        </p:spPr>
      </p:pic>
    </p:spTree>
    <p:extLst>
      <p:ext uri="{BB962C8B-B14F-4D97-AF65-F5344CB8AC3E}">
        <p14:creationId xmlns:p14="http://schemas.microsoft.com/office/powerpoint/2010/main" val="11680043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4004293-348B-4804-A837-083BD99AB89E}"/>
              </a:ext>
            </a:extLst>
          </p:cNvPr>
          <p:cNvPicPr>
            <a:picLocks noGrp="1" noChangeAspect="1"/>
          </p:cNvPicPr>
          <p:nvPr>
            <p:ph type="pic" sz="quarter" idx="28"/>
          </p:nvPr>
        </p:nvPicPr>
        <p:blipFill rotWithShape="1">
          <a:blip r:embed="rId3"/>
          <a:srcRect l="14807" r="28255"/>
          <a:stretch/>
        </p:blipFill>
        <p:spPr>
          <a:xfrm>
            <a:off x="6334699" y="0"/>
            <a:ext cx="5857301" cy="6857999"/>
          </a:xfrm>
        </p:spPr>
      </p:pic>
      <p:sp>
        <p:nvSpPr>
          <p:cNvPr id="11" name="Text Placeholder 10">
            <a:extLst>
              <a:ext uri="{FF2B5EF4-FFF2-40B4-BE49-F238E27FC236}">
                <a16:creationId xmlns:a16="http://schemas.microsoft.com/office/drawing/2014/main" id="{B1189E3B-3C51-DC4E-B7FF-508E058A76B9}"/>
              </a:ext>
            </a:extLst>
          </p:cNvPr>
          <p:cNvSpPr>
            <a:spLocks noGrp="1"/>
          </p:cNvSpPr>
          <p:nvPr>
            <p:ph type="body" sz="quarter" idx="12"/>
          </p:nvPr>
        </p:nvSpPr>
        <p:spPr>
          <a:xfrm>
            <a:off x="784473" y="1040761"/>
            <a:ext cx="4267926" cy="1211518"/>
          </a:xfrm>
        </p:spPr>
        <p:txBody>
          <a:bodyPr>
            <a:normAutofit/>
          </a:bodyPr>
          <a:lstStyle/>
          <a:p>
            <a:r>
              <a:rPr lang="en-US" dirty="0"/>
              <a:t>You Are </a:t>
            </a:r>
            <a:r>
              <a:rPr lang="en-US" dirty="0">
                <a:solidFill>
                  <a:schemeClr val="accent1"/>
                </a:solidFill>
              </a:rPr>
              <a:t>Here</a:t>
            </a:r>
          </a:p>
        </p:txBody>
      </p:sp>
      <p:grpSp>
        <p:nvGrpSpPr>
          <p:cNvPr id="16" name="Group 15">
            <a:extLst>
              <a:ext uri="{FF2B5EF4-FFF2-40B4-BE49-F238E27FC236}">
                <a16:creationId xmlns:a16="http://schemas.microsoft.com/office/drawing/2014/main" id="{49E8D007-FF79-4F8A-A069-E934A6902517}"/>
              </a:ext>
            </a:extLst>
          </p:cNvPr>
          <p:cNvGrpSpPr/>
          <p:nvPr/>
        </p:nvGrpSpPr>
        <p:grpSpPr>
          <a:xfrm>
            <a:off x="862768" y="2688944"/>
            <a:ext cx="3405015" cy="465834"/>
            <a:chOff x="1178005" y="2172697"/>
            <a:chExt cx="3405015" cy="465834"/>
          </a:xfrm>
        </p:grpSpPr>
        <p:grpSp>
          <p:nvGrpSpPr>
            <p:cNvPr id="17" name="Group 16">
              <a:extLst>
                <a:ext uri="{FF2B5EF4-FFF2-40B4-BE49-F238E27FC236}">
                  <a16:creationId xmlns:a16="http://schemas.microsoft.com/office/drawing/2014/main" id="{087C5FE6-371D-419F-A1F4-240C92E65A1E}"/>
                </a:ext>
              </a:extLst>
            </p:cNvPr>
            <p:cNvGrpSpPr/>
            <p:nvPr/>
          </p:nvGrpSpPr>
          <p:grpSpPr>
            <a:xfrm>
              <a:off x="1178005" y="2172697"/>
              <a:ext cx="499047" cy="409123"/>
              <a:chOff x="8500944" y="5541758"/>
              <a:chExt cx="499047" cy="409123"/>
            </a:xfrm>
          </p:grpSpPr>
          <p:sp>
            <p:nvSpPr>
              <p:cNvPr id="19" name="Oval 18">
                <a:extLst>
                  <a:ext uri="{FF2B5EF4-FFF2-40B4-BE49-F238E27FC236}">
                    <a16:creationId xmlns:a16="http://schemas.microsoft.com/office/drawing/2014/main" id="{091531D3-E30F-4D2C-9411-34D427898C37}"/>
                  </a:ext>
                </a:extLst>
              </p:cNvPr>
              <p:cNvSpPr/>
              <p:nvPr/>
            </p:nvSpPr>
            <p:spPr>
              <a:xfrm>
                <a:off x="8601487" y="5541758"/>
                <a:ext cx="398504" cy="398504"/>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22">
                <a:extLst>
                  <a:ext uri="{FF2B5EF4-FFF2-40B4-BE49-F238E27FC236}">
                    <a16:creationId xmlns:a16="http://schemas.microsoft.com/office/drawing/2014/main" id="{176B01F5-A2CC-470B-BF43-9FBE53A3C37D}"/>
                  </a:ext>
                </a:extLst>
              </p:cNvPr>
              <p:cNvSpPr/>
              <p:nvPr/>
            </p:nvSpPr>
            <p:spPr>
              <a:xfrm>
                <a:off x="8500944" y="5602061"/>
                <a:ext cx="463663" cy="348820"/>
              </a:xfrm>
              <a:custGeom>
                <a:avLst/>
                <a:gdLst>
                  <a:gd name="connsiteX0" fmla="*/ 271955 w 555292"/>
                  <a:gd name="connsiteY0" fmla="*/ 115949 h 417754"/>
                  <a:gd name="connsiteX1" fmla="*/ 282366 w 555292"/>
                  <a:gd name="connsiteY1" fmla="*/ 119918 h 417754"/>
                  <a:gd name="connsiteX2" fmla="*/ 286531 w 555292"/>
                  <a:gd name="connsiteY2" fmla="*/ 130362 h 417754"/>
                  <a:gd name="connsiteX3" fmla="*/ 286531 w 555292"/>
                  <a:gd name="connsiteY3" fmla="*/ 140179 h 417754"/>
                  <a:gd name="connsiteX4" fmla="*/ 320265 w 555292"/>
                  <a:gd name="connsiteY4" fmla="*/ 153338 h 417754"/>
                  <a:gd name="connsiteX5" fmla="*/ 325471 w 555292"/>
                  <a:gd name="connsiteY5" fmla="*/ 158978 h 417754"/>
                  <a:gd name="connsiteX6" fmla="*/ 327137 w 555292"/>
                  <a:gd name="connsiteY6" fmla="*/ 166288 h 417754"/>
                  <a:gd name="connsiteX7" fmla="*/ 323389 w 555292"/>
                  <a:gd name="connsiteY7" fmla="*/ 177150 h 417754"/>
                  <a:gd name="connsiteX8" fmla="*/ 314643 w 555292"/>
                  <a:gd name="connsiteY8" fmla="*/ 181745 h 417754"/>
                  <a:gd name="connsiteX9" fmla="*/ 309853 w 555292"/>
                  <a:gd name="connsiteY9" fmla="*/ 180910 h 417754"/>
                  <a:gd name="connsiteX10" fmla="*/ 303190 w 555292"/>
                  <a:gd name="connsiteY10" fmla="*/ 177777 h 417754"/>
                  <a:gd name="connsiteX11" fmla="*/ 296735 w 555292"/>
                  <a:gd name="connsiteY11" fmla="*/ 174435 h 417754"/>
                  <a:gd name="connsiteX12" fmla="*/ 285906 w 555292"/>
                  <a:gd name="connsiteY12" fmla="*/ 170257 h 417754"/>
                  <a:gd name="connsiteX13" fmla="*/ 273829 w 555292"/>
                  <a:gd name="connsiteY13" fmla="*/ 168586 h 417754"/>
                  <a:gd name="connsiteX14" fmla="*/ 258628 w 555292"/>
                  <a:gd name="connsiteY14" fmla="*/ 172764 h 417754"/>
                  <a:gd name="connsiteX15" fmla="*/ 252797 w 555292"/>
                  <a:gd name="connsiteY15" fmla="*/ 183625 h 417754"/>
                  <a:gd name="connsiteX16" fmla="*/ 259461 w 555292"/>
                  <a:gd name="connsiteY16" fmla="*/ 193651 h 417754"/>
                  <a:gd name="connsiteX17" fmla="*/ 280492 w 555292"/>
                  <a:gd name="connsiteY17" fmla="*/ 200335 h 417754"/>
                  <a:gd name="connsiteX18" fmla="*/ 305689 w 555292"/>
                  <a:gd name="connsiteY18" fmla="*/ 207855 h 417754"/>
                  <a:gd name="connsiteX19" fmla="*/ 322764 w 555292"/>
                  <a:gd name="connsiteY19" fmla="*/ 220596 h 417754"/>
                  <a:gd name="connsiteX20" fmla="*/ 330052 w 555292"/>
                  <a:gd name="connsiteY20" fmla="*/ 244200 h 417754"/>
                  <a:gd name="connsiteX21" fmla="*/ 318391 w 555292"/>
                  <a:gd name="connsiteY21" fmla="*/ 273025 h 417754"/>
                  <a:gd name="connsiteX22" fmla="*/ 287364 w 555292"/>
                  <a:gd name="connsiteY22" fmla="*/ 288691 h 417754"/>
                  <a:gd name="connsiteX23" fmla="*/ 287364 w 555292"/>
                  <a:gd name="connsiteY23" fmla="*/ 298926 h 417754"/>
                  <a:gd name="connsiteX24" fmla="*/ 283199 w 555292"/>
                  <a:gd name="connsiteY24" fmla="*/ 309370 h 417754"/>
                  <a:gd name="connsiteX25" fmla="*/ 272788 w 555292"/>
                  <a:gd name="connsiteY25" fmla="*/ 313338 h 417754"/>
                  <a:gd name="connsiteX26" fmla="*/ 262168 w 555292"/>
                  <a:gd name="connsiteY26" fmla="*/ 309370 h 417754"/>
                  <a:gd name="connsiteX27" fmla="*/ 258211 w 555292"/>
                  <a:gd name="connsiteY27" fmla="*/ 298926 h 417754"/>
                  <a:gd name="connsiteX28" fmla="*/ 258211 w 555292"/>
                  <a:gd name="connsiteY28" fmla="*/ 289526 h 417754"/>
                  <a:gd name="connsiteX29" fmla="*/ 218647 w 555292"/>
                  <a:gd name="connsiteY29" fmla="*/ 275949 h 417754"/>
                  <a:gd name="connsiteX30" fmla="*/ 213233 w 555292"/>
                  <a:gd name="connsiteY30" fmla="*/ 270727 h 417754"/>
                  <a:gd name="connsiteX31" fmla="*/ 211775 w 555292"/>
                  <a:gd name="connsiteY31" fmla="*/ 262999 h 417754"/>
                  <a:gd name="connsiteX32" fmla="*/ 215315 w 555292"/>
                  <a:gd name="connsiteY32" fmla="*/ 252137 h 417754"/>
                  <a:gd name="connsiteX33" fmla="*/ 224061 w 555292"/>
                  <a:gd name="connsiteY33" fmla="*/ 247542 h 417754"/>
                  <a:gd name="connsiteX34" fmla="*/ 229058 w 555292"/>
                  <a:gd name="connsiteY34" fmla="*/ 248377 h 417754"/>
                  <a:gd name="connsiteX35" fmla="*/ 235514 w 555292"/>
                  <a:gd name="connsiteY35" fmla="*/ 251511 h 417754"/>
                  <a:gd name="connsiteX36" fmla="*/ 252589 w 555292"/>
                  <a:gd name="connsiteY36" fmla="*/ 258612 h 417754"/>
                  <a:gd name="connsiteX37" fmla="*/ 269456 w 555292"/>
                  <a:gd name="connsiteY37" fmla="*/ 260701 h 417754"/>
                  <a:gd name="connsiteX38" fmla="*/ 286115 w 555292"/>
                  <a:gd name="connsiteY38" fmla="*/ 257150 h 417754"/>
                  <a:gd name="connsiteX39" fmla="*/ 291945 w 555292"/>
                  <a:gd name="connsiteY39" fmla="*/ 246080 h 417754"/>
                  <a:gd name="connsiteX40" fmla="*/ 288405 w 555292"/>
                  <a:gd name="connsiteY40" fmla="*/ 238978 h 417754"/>
                  <a:gd name="connsiteX41" fmla="*/ 279868 w 555292"/>
                  <a:gd name="connsiteY41" fmla="*/ 234383 h 417754"/>
                  <a:gd name="connsiteX42" fmla="*/ 265083 w 555292"/>
                  <a:gd name="connsiteY42" fmla="*/ 230205 h 417754"/>
                  <a:gd name="connsiteX43" fmla="*/ 239470 w 555292"/>
                  <a:gd name="connsiteY43" fmla="*/ 222267 h 417754"/>
                  <a:gd name="connsiteX44" fmla="*/ 222187 w 555292"/>
                  <a:gd name="connsiteY44" fmla="*/ 209526 h 417754"/>
                  <a:gd name="connsiteX45" fmla="*/ 214899 w 555292"/>
                  <a:gd name="connsiteY45" fmla="*/ 186132 h 417754"/>
                  <a:gd name="connsiteX46" fmla="*/ 226560 w 555292"/>
                  <a:gd name="connsiteY46" fmla="*/ 157098 h 417754"/>
                  <a:gd name="connsiteX47" fmla="*/ 257378 w 555292"/>
                  <a:gd name="connsiteY47" fmla="*/ 140805 h 417754"/>
                  <a:gd name="connsiteX48" fmla="*/ 257378 w 555292"/>
                  <a:gd name="connsiteY48" fmla="*/ 130362 h 417754"/>
                  <a:gd name="connsiteX49" fmla="*/ 261543 w 555292"/>
                  <a:gd name="connsiteY49" fmla="*/ 120127 h 417754"/>
                  <a:gd name="connsiteX50" fmla="*/ 271955 w 555292"/>
                  <a:gd name="connsiteY50" fmla="*/ 115949 h 417754"/>
                  <a:gd name="connsiteX51" fmla="*/ 69411 w 555292"/>
                  <a:gd name="connsiteY51" fmla="*/ 46417 h 417754"/>
                  <a:gd name="connsiteX52" fmla="*/ 46274 w 555292"/>
                  <a:gd name="connsiteY52" fmla="*/ 69626 h 417754"/>
                  <a:gd name="connsiteX53" fmla="*/ 46274 w 555292"/>
                  <a:gd name="connsiteY53" fmla="*/ 348128 h 417754"/>
                  <a:gd name="connsiteX54" fmla="*/ 69411 w 555292"/>
                  <a:gd name="connsiteY54" fmla="*/ 371337 h 417754"/>
                  <a:gd name="connsiteX55" fmla="*/ 485880 w 555292"/>
                  <a:gd name="connsiteY55" fmla="*/ 371337 h 417754"/>
                  <a:gd name="connsiteX56" fmla="*/ 509018 w 555292"/>
                  <a:gd name="connsiteY56" fmla="*/ 348128 h 417754"/>
                  <a:gd name="connsiteX57" fmla="*/ 509018 w 555292"/>
                  <a:gd name="connsiteY57" fmla="*/ 69626 h 417754"/>
                  <a:gd name="connsiteX58" fmla="*/ 485880 w 555292"/>
                  <a:gd name="connsiteY58" fmla="*/ 46417 h 417754"/>
                  <a:gd name="connsiteX59" fmla="*/ 69411 w 555292"/>
                  <a:gd name="connsiteY59" fmla="*/ 0 h 417754"/>
                  <a:gd name="connsiteX60" fmla="*/ 485880 w 555292"/>
                  <a:gd name="connsiteY60" fmla="*/ 0 h 417754"/>
                  <a:gd name="connsiteX61" fmla="*/ 555292 w 555292"/>
                  <a:gd name="connsiteY61" fmla="*/ 69626 h 417754"/>
                  <a:gd name="connsiteX62" fmla="*/ 555292 w 555292"/>
                  <a:gd name="connsiteY62" fmla="*/ 348128 h 417754"/>
                  <a:gd name="connsiteX63" fmla="*/ 485880 w 555292"/>
                  <a:gd name="connsiteY63" fmla="*/ 417754 h 417754"/>
                  <a:gd name="connsiteX64" fmla="*/ 69411 w 555292"/>
                  <a:gd name="connsiteY64" fmla="*/ 417754 h 417754"/>
                  <a:gd name="connsiteX65" fmla="*/ 0 w 555292"/>
                  <a:gd name="connsiteY65" fmla="*/ 348128 h 417754"/>
                  <a:gd name="connsiteX66" fmla="*/ 0 w 555292"/>
                  <a:gd name="connsiteY66" fmla="*/ 69626 h 417754"/>
                  <a:gd name="connsiteX67" fmla="*/ 69411 w 555292"/>
                  <a:gd name="connsiteY67" fmla="*/ 0 h 41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55292" h="417754">
                    <a:moveTo>
                      <a:pt x="271955" y="115949"/>
                    </a:moveTo>
                    <a:cubicBezTo>
                      <a:pt x="276258" y="115949"/>
                      <a:pt x="279729" y="117272"/>
                      <a:pt x="282366" y="119918"/>
                    </a:cubicBezTo>
                    <a:cubicBezTo>
                      <a:pt x="285143" y="122563"/>
                      <a:pt x="286531" y="126045"/>
                      <a:pt x="286531" y="130362"/>
                    </a:cubicBezTo>
                    <a:lnTo>
                      <a:pt x="286531" y="140179"/>
                    </a:lnTo>
                    <a:cubicBezTo>
                      <a:pt x="298053" y="141989"/>
                      <a:pt x="309298" y="146375"/>
                      <a:pt x="320265" y="153338"/>
                    </a:cubicBezTo>
                    <a:cubicBezTo>
                      <a:pt x="322764" y="155009"/>
                      <a:pt x="324499" y="156889"/>
                      <a:pt x="325471" y="158978"/>
                    </a:cubicBezTo>
                    <a:cubicBezTo>
                      <a:pt x="326582" y="160927"/>
                      <a:pt x="327137" y="163364"/>
                      <a:pt x="327137" y="166288"/>
                    </a:cubicBezTo>
                    <a:cubicBezTo>
                      <a:pt x="327137" y="170466"/>
                      <a:pt x="325887" y="174086"/>
                      <a:pt x="323389" y="177150"/>
                    </a:cubicBezTo>
                    <a:cubicBezTo>
                      <a:pt x="320890" y="180213"/>
                      <a:pt x="317975" y="181745"/>
                      <a:pt x="314643" y="181745"/>
                    </a:cubicBezTo>
                    <a:cubicBezTo>
                      <a:pt x="312977" y="181745"/>
                      <a:pt x="311380" y="181467"/>
                      <a:pt x="309853" y="180910"/>
                    </a:cubicBezTo>
                    <a:cubicBezTo>
                      <a:pt x="308326" y="180353"/>
                      <a:pt x="306105" y="179308"/>
                      <a:pt x="303190" y="177777"/>
                    </a:cubicBezTo>
                    <a:cubicBezTo>
                      <a:pt x="302218" y="177220"/>
                      <a:pt x="300066" y="176106"/>
                      <a:pt x="296735" y="174435"/>
                    </a:cubicBezTo>
                    <a:cubicBezTo>
                      <a:pt x="293403" y="172624"/>
                      <a:pt x="289794" y="171232"/>
                      <a:pt x="285906" y="170257"/>
                    </a:cubicBezTo>
                    <a:cubicBezTo>
                      <a:pt x="282158" y="169143"/>
                      <a:pt x="278132" y="168586"/>
                      <a:pt x="273829" y="168586"/>
                    </a:cubicBezTo>
                    <a:cubicBezTo>
                      <a:pt x="267582" y="168586"/>
                      <a:pt x="262515" y="169979"/>
                      <a:pt x="258628" y="172764"/>
                    </a:cubicBezTo>
                    <a:cubicBezTo>
                      <a:pt x="254741" y="175409"/>
                      <a:pt x="252797" y="179030"/>
                      <a:pt x="252797" y="183625"/>
                    </a:cubicBezTo>
                    <a:cubicBezTo>
                      <a:pt x="252797" y="188081"/>
                      <a:pt x="255018" y="191423"/>
                      <a:pt x="259461" y="193651"/>
                    </a:cubicBezTo>
                    <a:cubicBezTo>
                      <a:pt x="263903" y="195879"/>
                      <a:pt x="270914" y="198107"/>
                      <a:pt x="280492" y="200335"/>
                    </a:cubicBezTo>
                    <a:cubicBezTo>
                      <a:pt x="290765" y="202703"/>
                      <a:pt x="299164" y="205209"/>
                      <a:pt x="305689" y="207855"/>
                    </a:cubicBezTo>
                    <a:cubicBezTo>
                      <a:pt x="312352" y="210501"/>
                      <a:pt x="318044" y="214748"/>
                      <a:pt x="322764" y="220596"/>
                    </a:cubicBezTo>
                    <a:cubicBezTo>
                      <a:pt x="327623" y="226445"/>
                      <a:pt x="330052" y="234313"/>
                      <a:pt x="330052" y="244200"/>
                    </a:cubicBezTo>
                    <a:cubicBezTo>
                      <a:pt x="330052" y="255479"/>
                      <a:pt x="326165" y="265088"/>
                      <a:pt x="318391" y="273025"/>
                    </a:cubicBezTo>
                    <a:cubicBezTo>
                      <a:pt x="310756" y="280962"/>
                      <a:pt x="300413" y="286184"/>
                      <a:pt x="287364" y="288691"/>
                    </a:cubicBezTo>
                    <a:lnTo>
                      <a:pt x="287364" y="298926"/>
                    </a:lnTo>
                    <a:cubicBezTo>
                      <a:pt x="287364" y="303243"/>
                      <a:pt x="285976" y="306724"/>
                      <a:pt x="283199" y="309370"/>
                    </a:cubicBezTo>
                    <a:cubicBezTo>
                      <a:pt x="280562" y="312015"/>
                      <a:pt x="277091" y="313338"/>
                      <a:pt x="272788" y="313338"/>
                    </a:cubicBezTo>
                    <a:cubicBezTo>
                      <a:pt x="268484" y="313338"/>
                      <a:pt x="264944" y="312015"/>
                      <a:pt x="262168" y="309370"/>
                    </a:cubicBezTo>
                    <a:cubicBezTo>
                      <a:pt x="259530" y="306724"/>
                      <a:pt x="258211" y="303243"/>
                      <a:pt x="258211" y="298926"/>
                    </a:cubicBezTo>
                    <a:lnTo>
                      <a:pt x="258211" y="289526"/>
                    </a:lnTo>
                    <a:cubicBezTo>
                      <a:pt x="242802" y="287577"/>
                      <a:pt x="229614" y="283051"/>
                      <a:pt x="218647" y="275949"/>
                    </a:cubicBezTo>
                    <a:cubicBezTo>
                      <a:pt x="216148" y="274418"/>
                      <a:pt x="214343" y="272677"/>
                      <a:pt x="213233" y="270727"/>
                    </a:cubicBezTo>
                    <a:cubicBezTo>
                      <a:pt x="212261" y="268778"/>
                      <a:pt x="211775" y="266202"/>
                      <a:pt x="211775" y="262999"/>
                    </a:cubicBezTo>
                    <a:cubicBezTo>
                      <a:pt x="211775" y="258821"/>
                      <a:pt x="212955" y="255201"/>
                      <a:pt x="215315" y="252137"/>
                    </a:cubicBezTo>
                    <a:cubicBezTo>
                      <a:pt x="217814" y="249074"/>
                      <a:pt x="220729" y="247542"/>
                      <a:pt x="224061" y="247542"/>
                    </a:cubicBezTo>
                    <a:cubicBezTo>
                      <a:pt x="225727" y="247542"/>
                      <a:pt x="227393" y="247821"/>
                      <a:pt x="229058" y="248377"/>
                    </a:cubicBezTo>
                    <a:cubicBezTo>
                      <a:pt x="230724" y="248934"/>
                      <a:pt x="232876" y="249979"/>
                      <a:pt x="235514" y="251511"/>
                    </a:cubicBezTo>
                    <a:cubicBezTo>
                      <a:pt x="241622" y="254853"/>
                      <a:pt x="247314" y="257220"/>
                      <a:pt x="252589" y="258612"/>
                    </a:cubicBezTo>
                    <a:cubicBezTo>
                      <a:pt x="257864" y="260005"/>
                      <a:pt x="263487" y="260701"/>
                      <a:pt x="269456" y="260701"/>
                    </a:cubicBezTo>
                    <a:cubicBezTo>
                      <a:pt x="276814" y="260701"/>
                      <a:pt x="282366" y="259518"/>
                      <a:pt x="286115" y="257150"/>
                    </a:cubicBezTo>
                    <a:cubicBezTo>
                      <a:pt x="290002" y="254644"/>
                      <a:pt x="291945" y="250954"/>
                      <a:pt x="291945" y="246080"/>
                    </a:cubicBezTo>
                    <a:cubicBezTo>
                      <a:pt x="291945" y="243156"/>
                      <a:pt x="290765" y="240788"/>
                      <a:pt x="288405" y="238978"/>
                    </a:cubicBezTo>
                    <a:cubicBezTo>
                      <a:pt x="286184" y="237029"/>
                      <a:pt x="283338" y="235497"/>
                      <a:pt x="279868" y="234383"/>
                    </a:cubicBezTo>
                    <a:cubicBezTo>
                      <a:pt x="276536" y="233269"/>
                      <a:pt x="271608" y="231876"/>
                      <a:pt x="265083" y="230205"/>
                    </a:cubicBezTo>
                    <a:cubicBezTo>
                      <a:pt x="254671" y="227559"/>
                      <a:pt x="246134" y="224913"/>
                      <a:pt x="239470" y="222267"/>
                    </a:cubicBezTo>
                    <a:cubicBezTo>
                      <a:pt x="232807" y="219482"/>
                      <a:pt x="227046" y="215235"/>
                      <a:pt x="222187" y="209526"/>
                    </a:cubicBezTo>
                    <a:cubicBezTo>
                      <a:pt x="217328" y="203677"/>
                      <a:pt x="214899" y="195879"/>
                      <a:pt x="214899" y="186132"/>
                    </a:cubicBezTo>
                    <a:cubicBezTo>
                      <a:pt x="214899" y="174992"/>
                      <a:pt x="218786" y="165314"/>
                      <a:pt x="226560" y="157098"/>
                    </a:cubicBezTo>
                    <a:cubicBezTo>
                      <a:pt x="234334" y="148882"/>
                      <a:pt x="244607" y="143451"/>
                      <a:pt x="257378" y="140805"/>
                    </a:cubicBezTo>
                    <a:lnTo>
                      <a:pt x="257378" y="130362"/>
                    </a:lnTo>
                    <a:cubicBezTo>
                      <a:pt x="257378" y="126184"/>
                      <a:pt x="258767" y="122772"/>
                      <a:pt x="261543" y="120127"/>
                    </a:cubicBezTo>
                    <a:cubicBezTo>
                      <a:pt x="264319" y="117342"/>
                      <a:pt x="267790" y="115949"/>
                      <a:pt x="271955" y="115949"/>
                    </a:cubicBezTo>
                    <a:close/>
                    <a:moveTo>
                      <a:pt x="69411" y="46417"/>
                    </a:moveTo>
                    <a:cubicBezTo>
                      <a:pt x="56633" y="46417"/>
                      <a:pt x="46274" y="56808"/>
                      <a:pt x="46274" y="69626"/>
                    </a:cubicBezTo>
                    <a:lnTo>
                      <a:pt x="46274" y="348128"/>
                    </a:lnTo>
                    <a:cubicBezTo>
                      <a:pt x="46274" y="360946"/>
                      <a:pt x="56633" y="371337"/>
                      <a:pt x="69411" y="371337"/>
                    </a:cubicBezTo>
                    <a:lnTo>
                      <a:pt x="485880" y="371337"/>
                    </a:lnTo>
                    <a:cubicBezTo>
                      <a:pt x="498659" y="371337"/>
                      <a:pt x="509018" y="360946"/>
                      <a:pt x="509018" y="348128"/>
                    </a:cubicBezTo>
                    <a:lnTo>
                      <a:pt x="509018" y="69626"/>
                    </a:lnTo>
                    <a:cubicBezTo>
                      <a:pt x="509018" y="56808"/>
                      <a:pt x="498659" y="46417"/>
                      <a:pt x="485880" y="46417"/>
                    </a:cubicBezTo>
                    <a:close/>
                    <a:moveTo>
                      <a:pt x="69411" y="0"/>
                    </a:moveTo>
                    <a:lnTo>
                      <a:pt x="485880" y="0"/>
                    </a:lnTo>
                    <a:cubicBezTo>
                      <a:pt x="524216" y="0"/>
                      <a:pt x="555292" y="31173"/>
                      <a:pt x="555292" y="69626"/>
                    </a:cubicBezTo>
                    <a:lnTo>
                      <a:pt x="555292" y="348128"/>
                    </a:lnTo>
                    <a:cubicBezTo>
                      <a:pt x="555292" y="386583"/>
                      <a:pt x="524216" y="417754"/>
                      <a:pt x="485880" y="417754"/>
                    </a:cubicBezTo>
                    <a:lnTo>
                      <a:pt x="69411" y="417754"/>
                    </a:lnTo>
                    <a:cubicBezTo>
                      <a:pt x="31077" y="417754"/>
                      <a:pt x="0" y="386583"/>
                      <a:pt x="0" y="348128"/>
                    </a:cubicBezTo>
                    <a:lnTo>
                      <a:pt x="0" y="69626"/>
                    </a:lnTo>
                    <a:cubicBezTo>
                      <a:pt x="0" y="31173"/>
                      <a:pt x="31077" y="0"/>
                      <a:pt x="69411" y="0"/>
                    </a:cubicBezTo>
                    <a:close/>
                  </a:path>
                </a:pathLst>
              </a:custGeom>
              <a:solidFill>
                <a:schemeClr val="accent2"/>
              </a:solidFill>
              <a:ln w="22860" cap="flat">
                <a:noFill/>
                <a:prstDash val="solid"/>
                <a:miter/>
              </a:ln>
            </p:spPr>
            <p:txBody>
              <a:bodyPr wrap="square" rtlCol="0" anchor="ctr">
                <a:noAutofit/>
              </a:bodyPr>
              <a:lstStyle/>
              <a:p>
                <a:endParaRPr lang="en-TL"/>
              </a:p>
            </p:txBody>
          </p:sp>
        </p:grpSp>
        <p:sp>
          <p:nvSpPr>
            <p:cNvPr id="18" name="Text Placeholder 3">
              <a:extLst>
                <a:ext uri="{FF2B5EF4-FFF2-40B4-BE49-F238E27FC236}">
                  <a16:creationId xmlns:a16="http://schemas.microsoft.com/office/drawing/2014/main" id="{6B171677-40FA-488C-87A3-08F275C7D14C}"/>
                </a:ext>
              </a:extLst>
            </p:cNvPr>
            <p:cNvSpPr txBox="1">
              <a:spLocks/>
            </p:cNvSpPr>
            <p:nvPr/>
          </p:nvSpPr>
          <p:spPr>
            <a:xfrm>
              <a:off x="2043367" y="2310236"/>
              <a:ext cx="2539653" cy="328295"/>
            </a:xfrm>
            <a:prstGeom prst="rect">
              <a:avLst/>
            </a:prstGeom>
          </p:spPr>
          <p:txBody>
            <a:bodyPr wrap="square" tIns="0" anchor="t" anchorCtr="0">
              <a:spAutoFit/>
            </a:bodyPr>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a:buNone/>
              </a:pPr>
              <a:r>
                <a:rPr lang="en-US" sz="1800" b="1" dirty="0">
                  <a:solidFill>
                    <a:schemeClr val="tx1"/>
                  </a:solidFill>
                  <a:latin typeface="Gilroy Bold" panose="00000800000000000000" pitchFamily="50" charset="0"/>
                  <a:ea typeface="Open Sans" panose="020B0606030504020204" pitchFamily="34" charset="0"/>
                  <a:cs typeface="Gilroy Bold" panose="00000800000000000000" pitchFamily="50" charset="0"/>
                </a:rPr>
                <a:t>WHAT DO YOU OWE?</a:t>
              </a:r>
            </a:p>
          </p:txBody>
        </p:sp>
      </p:grpSp>
      <p:grpSp>
        <p:nvGrpSpPr>
          <p:cNvPr id="21" name="Group 20">
            <a:extLst>
              <a:ext uri="{FF2B5EF4-FFF2-40B4-BE49-F238E27FC236}">
                <a16:creationId xmlns:a16="http://schemas.microsoft.com/office/drawing/2014/main" id="{A2DD208C-1FA8-4859-82B4-192366A4D874}"/>
              </a:ext>
            </a:extLst>
          </p:cNvPr>
          <p:cNvGrpSpPr/>
          <p:nvPr/>
        </p:nvGrpSpPr>
        <p:grpSpPr>
          <a:xfrm>
            <a:off x="832796" y="3605911"/>
            <a:ext cx="4439093" cy="528816"/>
            <a:chOff x="1148033" y="2959026"/>
            <a:chExt cx="4439093" cy="528816"/>
          </a:xfrm>
        </p:grpSpPr>
        <p:grpSp>
          <p:nvGrpSpPr>
            <p:cNvPr id="22" name="Group 21">
              <a:extLst>
                <a:ext uri="{FF2B5EF4-FFF2-40B4-BE49-F238E27FC236}">
                  <a16:creationId xmlns:a16="http://schemas.microsoft.com/office/drawing/2014/main" id="{74C9B491-DA3B-4374-9E0B-E32F438A310E}"/>
                </a:ext>
              </a:extLst>
            </p:cNvPr>
            <p:cNvGrpSpPr/>
            <p:nvPr/>
          </p:nvGrpSpPr>
          <p:grpSpPr>
            <a:xfrm>
              <a:off x="1148033" y="2959026"/>
              <a:ext cx="522415" cy="528816"/>
              <a:chOff x="7432636" y="4422124"/>
              <a:chExt cx="522415" cy="528816"/>
            </a:xfrm>
          </p:grpSpPr>
          <p:sp>
            <p:nvSpPr>
              <p:cNvPr id="24" name="Oval 23">
                <a:extLst>
                  <a:ext uri="{FF2B5EF4-FFF2-40B4-BE49-F238E27FC236}">
                    <a16:creationId xmlns:a16="http://schemas.microsoft.com/office/drawing/2014/main" id="{06FAAEF6-8766-4054-9AB7-5AC04D5E9658}"/>
                  </a:ext>
                </a:extLst>
              </p:cNvPr>
              <p:cNvSpPr/>
              <p:nvPr/>
            </p:nvSpPr>
            <p:spPr>
              <a:xfrm>
                <a:off x="7432636" y="4513574"/>
                <a:ext cx="437366" cy="437366"/>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Graphic 175">
                <a:extLst>
                  <a:ext uri="{FF2B5EF4-FFF2-40B4-BE49-F238E27FC236}">
                    <a16:creationId xmlns:a16="http://schemas.microsoft.com/office/drawing/2014/main" id="{4E94AC35-7EF7-47A0-A13D-9480CDF7DB1A}"/>
                  </a:ext>
                </a:extLst>
              </p:cNvPr>
              <p:cNvSpPr/>
              <p:nvPr/>
            </p:nvSpPr>
            <p:spPr>
              <a:xfrm>
                <a:off x="7491390" y="4422124"/>
                <a:ext cx="463661" cy="482981"/>
              </a:xfrm>
              <a:custGeom>
                <a:avLst/>
                <a:gdLst>
                  <a:gd name="connsiteX0" fmla="*/ 555291 w 555290"/>
                  <a:gd name="connsiteY0" fmla="*/ 289214 h 578428"/>
                  <a:gd name="connsiteX1" fmla="*/ 277645 w 555290"/>
                  <a:gd name="connsiteY1" fmla="*/ 578428 h 578428"/>
                  <a:gd name="connsiteX2" fmla="*/ 0 w 555290"/>
                  <a:gd name="connsiteY2" fmla="*/ 289214 h 578428"/>
                  <a:gd name="connsiteX3" fmla="*/ 277645 w 555290"/>
                  <a:gd name="connsiteY3" fmla="*/ 0 h 578428"/>
                  <a:gd name="connsiteX4" fmla="*/ 555291 w 555290"/>
                  <a:gd name="connsiteY4" fmla="*/ 289214 h 578428"/>
                  <a:gd name="connsiteX5" fmla="*/ 509017 w 555290"/>
                  <a:gd name="connsiteY5" fmla="*/ 289214 h 578428"/>
                  <a:gd name="connsiteX6" fmla="*/ 277645 w 555290"/>
                  <a:gd name="connsiteY6" fmla="*/ 530226 h 578428"/>
                  <a:gd name="connsiteX7" fmla="*/ 46274 w 555290"/>
                  <a:gd name="connsiteY7" fmla="*/ 289214 h 578428"/>
                  <a:gd name="connsiteX8" fmla="*/ 81834 w 555290"/>
                  <a:gd name="connsiteY8" fmla="*/ 160770 h 578428"/>
                  <a:gd name="connsiteX9" fmla="*/ 150143 w 555290"/>
                  <a:gd name="connsiteY9" fmla="*/ 231926 h 578428"/>
                  <a:gd name="connsiteX10" fmla="*/ 138823 w 555290"/>
                  <a:gd name="connsiteY10" fmla="*/ 289214 h 578428"/>
                  <a:gd name="connsiteX11" fmla="*/ 277645 w 555290"/>
                  <a:gd name="connsiteY11" fmla="*/ 433821 h 578428"/>
                  <a:gd name="connsiteX12" fmla="*/ 416468 w 555290"/>
                  <a:gd name="connsiteY12" fmla="*/ 289214 h 578428"/>
                  <a:gd name="connsiteX13" fmla="*/ 301065 w 555290"/>
                  <a:gd name="connsiteY13" fmla="*/ 146656 h 578428"/>
                  <a:gd name="connsiteX14" fmla="*/ 301065 w 555290"/>
                  <a:gd name="connsiteY14" fmla="*/ 49422 h 578428"/>
                  <a:gd name="connsiteX15" fmla="*/ 509017 w 555290"/>
                  <a:gd name="connsiteY15" fmla="*/ 289214 h 578428"/>
                  <a:gd name="connsiteX16" fmla="*/ 176014 w 555290"/>
                  <a:gd name="connsiteY16" fmla="*/ 190707 h 578428"/>
                  <a:gd name="connsiteX17" fmla="*/ 254791 w 555290"/>
                  <a:gd name="connsiteY17" fmla="*/ 146557 h 578428"/>
                  <a:gd name="connsiteX18" fmla="*/ 254791 w 555290"/>
                  <a:gd name="connsiteY18" fmla="*/ 49363 h 578428"/>
                  <a:gd name="connsiteX19" fmla="*/ 110547 w 555290"/>
                  <a:gd name="connsiteY19" fmla="*/ 122512 h 578428"/>
                  <a:gd name="connsiteX20" fmla="*/ 176014 w 555290"/>
                  <a:gd name="connsiteY20" fmla="*/ 190707 h 578428"/>
                  <a:gd name="connsiteX21" fmla="*/ 370194 w 555290"/>
                  <a:gd name="connsiteY21" fmla="*/ 289214 h 578428"/>
                  <a:gd name="connsiteX22" fmla="*/ 277645 w 555290"/>
                  <a:gd name="connsiteY22" fmla="*/ 385619 h 578428"/>
                  <a:gd name="connsiteX23" fmla="*/ 185097 w 555290"/>
                  <a:gd name="connsiteY23" fmla="*/ 289214 h 578428"/>
                  <a:gd name="connsiteX24" fmla="*/ 277645 w 555290"/>
                  <a:gd name="connsiteY24" fmla="*/ 192809 h 578428"/>
                  <a:gd name="connsiteX25" fmla="*/ 370194 w 555290"/>
                  <a:gd name="connsiteY25" fmla="*/ 289214 h 57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5290" h="578428">
                    <a:moveTo>
                      <a:pt x="555291" y="289214"/>
                    </a:moveTo>
                    <a:cubicBezTo>
                      <a:pt x="555291" y="448942"/>
                      <a:pt x="430984" y="578428"/>
                      <a:pt x="277645" y="578428"/>
                    </a:cubicBezTo>
                    <a:cubicBezTo>
                      <a:pt x="124306" y="578428"/>
                      <a:pt x="0" y="448942"/>
                      <a:pt x="0" y="289214"/>
                    </a:cubicBezTo>
                    <a:cubicBezTo>
                      <a:pt x="0" y="129485"/>
                      <a:pt x="124306" y="0"/>
                      <a:pt x="277645" y="0"/>
                    </a:cubicBezTo>
                    <a:cubicBezTo>
                      <a:pt x="430984" y="0"/>
                      <a:pt x="555291" y="129485"/>
                      <a:pt x="555291" y="289214"/>
                    </a:cubicBezTo>
                    <a:close/>
                    <a:moveTo>
                      <a:pt x="509017" y="289214"/>
                    </a:moveTo>
                    <a:cubicBezTo>
                      <a:pt x="509017" y="422320"/>
                      <a:pt x="405427" y="530226"/>
                      <a:pt x="277645" y="530226"/>
                    </a:cubicBezTo>
                    <a:cubicBezTo>
                      <a:pt x="149863" y="530226"/>
                      <a:pt x="46274" y="422320"/>
                      <a:pt x="46274" y="289214"/>
                    </a:cubicBezTo>
                    <a:cubicBezTo>
                      <a:pt x="46274" y="241997"/>
                      <a:pt x="59309" y="197953"/>
                      <a:pt x="81834" y="160770"/>
                    </a:cubicBezTo>
                    <a:lnTo>
                      <a:pt x="150143" y="231926"/>
                    </a:lnTo>
                    <a:cubicBezTo>
                      <a:pt x="142859" y="249493"/>
                      <a:pt x="138823" y="268863"/>
                      <a:pt x="138823" y="289214"/>
                    </a:cubicBezTo>
                    <a:cubicBezTo>
                      <a:pt x="138823" y="369078"/>
                      <a:pt x="200976" y="433821"/>
                      <a:pt x="277645" y="433821"/>
                    </a:cubicBezTo>
                    <a:cubicBezTo>
                      <a:pt x="354315" y="433821"/>
                      <a:pt x="416468" y="369078"/>
                      <a:pt x="416468" y="289214"/>
                    </a:cubicBezTo>
                    <a:cubicBezTo>
                      <a:pt x="416468" y="217664"/>
                      <a:pt x="366582" y="158251"/>
                      <a:pt x="301065" y="146656"/>
                    </a:cubicBezTo>
                    <a:lnTo>
                      <a:pt x="301065" y="49422"/>
                    </a:lnTo>
                    <a:cubicBezTo>
                      <a:pt x="417849" y="61650"/>
                      <a:pt x="509017" y="164342"/>
                      <a:pt x="509017" y="289214"/>
                    </a:cubicBezTo>
                    <a:close/>
                    <a:moveTo>
                      <a:pt x="176014" y="190707"/>
                    </a:moveTo>
                    <a:cubicBezTo>
                      <a:pt x="196443" y="167847"/>
                      <a:pt x="223896" y="151888"/>
                      <a:pt x="254791" y="146557"/>
                    </a:cubicBezTo>
                    <a:lnTo>
                      <a:pt x="254791" y="49363"/>
                    </a:lnTo>
                    <a:cubicBezTo>
                      <a:pt x="198271" y="55136"/>
                      <a:pt x="147718" y="82094"/>
                      <a:pt x="110547" y="122512"/>
                    </a:cubicBezTo>
                    <a:lnTo>
                      <a:pt x="176014" y="190707"/>
                    </a:lnTo>
                    <a:close/>
                    <a:moveTo>
                      <a:pt x="370194" y="289214"/>
                    </a:moveTo>
                    <a:cubicBezTo>
                      <a:pt x="370194" y="342456"/>
                      <a:pt x="328758" y="385619"/>
                      <a:pt x="277645" y="385619"/>
                    </a:cubicBezTo>
                    <a:cubicBezTo>
                      <a:pt x="226533" y="385619"/>
                      <a:pt x="185097" y="342456"/>
                      <a:pt x="185097" y="289214"/>
                    </a:cubicBezTo>
                    <a:cubicBezTo>
                      <a:pt x="185097" y="235971"/>
                      <a:pt x="226533" y="192809"/>
                      <a:pt x="277645" y="192809"/>
                    </a:cubicBezTo>
                    <a:cubicBezTo>
                      <a:pt x="328758" y="192809"/>
                      <a:pt x="370194" y="235971"/>
                      <a:pt x="370194" y="289214"/>
                    </a:cubicBezTo>
                    <a:close/>
                  </a:path>
                </a:pathLst>
              </a:custGeom>
              <a:solidFill>
                <a:schemeClr val="accent2"/>
              </a:solidFill>
              <a:ln w="22860" cap="flat">
                <a:noFill/>
                <a:prstDash val="solid"/>
                <a:miter/>
              </a:ln>
            </p:spPr>
            <p:txBody>
              <a:bodyPr rtlCol="0" anchor="ctr"/>
              <a:lstStyle/>
              <a:p>
                <a:endParaRPr lang="en-TL"/>
              </a:p>
            </p:txBody>
          </p:sp>
        </p:grpSp>
        <p:sp>
          <p:nvSpPr>
            <p:cNvPr id="23" name="Text Placeholder 3">
              <a:extLst>
                <a:ext uri="{FF2B5EF4-FFF2-40B4-BE49-F238E27FC236}">
                  <a16:creationId xmlns:a16="http://schemas.microsoft.com/office/drawing/2014/main" id="{059B02B5-DC87-42EC-AF0D-F2E8767C8FCC}"/>
                </a:ext>
              </a:extLst>
            </p:cNvPr>
            <p:cNvSpPr txBox="1">
              <a:spLocks/>
            </p:cNvSpPr>
            <p:nvPr/>
          </p:nvSpPr>
          <p:spPr>
            <a:xfrm>
              <a:off x="2043367" y="3105011"/>
              <a:ext cx="3543759" cy="323165"/>
            </a:xfrm>
            <a:prstGeom prst="rect">
              <a:avLst/>
            </a:prstGeom>
          </p:spPr>
          <p:txBody>
            <a:bodyPr wrap="square" tIns="0" anchor="t" anchorCtr="0">
              <a:spAutoFit/>
            </a:bodyPr>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a:buNone/>
              </a:pPr>
              <a:r>
                <a:rPr lang="en-US" sz="1800" b="1" dirty="0">
                  <a:solidFill>
                    <a:schemeClr val="tx1"/>
                  </a:solidFill>
                  <a:latin typeface="Gilroy Bold" panose="00000800000000000000" pitchFamily="50" charset="0"/>
                  <a:ea typeface="Open Sans" panose="020B0606030504020204" pitchFamily="34" charset="0"/>
                  <a:cs typeface="Gilroy Bold" panose="00000800000000000000" pitchFamily="50" charset="0"/>
                </a:rPr>
                <a:t>WHAT’S YOUR CREDIT SCORE?</a:t>
              </a:r>
            </a:p>
          </p:txBody>
        </p:sp>
      </p:grpSp>
      <p:grpSp>
        <p:nvGrpSpPr>
          <p:cNvPr id="26" name="Group 25">
            <a:extLst>
              <a:ext uri="{FF2B5EF4-FFF2-40B4-BE49-F238E27FC236}">
                <a16:creationId xmlns:a16="http://schemas.microsoft.com/office/drawing/2014/main" id="{926DE2D7-635C-4D08-9238-86303B85F9F4}"/>
              </a:ext>
            </a:extLst>
          </p:cNvPr>
          <p:cNvGrpSpPr/>
          <p:nvPr/>
        </p:nvGrpSpPr>
        <p:grpSpPr>
          <a:xfrm>
            <a:off x="856296" y="4585860"/>
            <a:ext cx="4241469" cy="538837"/>
            <a:chOff x="1171533" y="3871307"/>
            <a:chExt cx="4241469" cy="538837"/>
          </a:xfrm>
        </p:grpSpPr>
        <p:grpSp>
          <p:nvGrpSpPr>
            <p:cNvPr id="27" name="Group 26">
              <a:extLst>
                <a:ext uri="{FF2B5EF4-FFF2-40B4-BE49-F238E27FC236}">
                  <a16:creationId xmlns:a16="http://schemas.microsoft.com/office/drawing/2014/main" id="{D67B8777-78E1-4F74-8DE3-0C7E64AC9EB6}"/>
                </a:ext>
              </a:extLst>
            </p:cNvPr>
            <p:cNvGrpSpPr/>
            <p:nvPr/>
          </p:nvGrpSpPr>
          <p:grpSpPr>
            <a:xfrm>
              <a:off x="1171533" y="3871307"/>
              <a:ext cx="457126" cy="538837"/>
              <a:chOff x="6452118" y="5548236"/>
              <a:chExt cx="457126" cy="538837"/>
            </a:xfrm>
          </p:grpSpPr>
          <p:sp>
            <p:nvSpPr>
              <p:cNvPr id="29" name="Oval 28">
                <a:extLst>
                  <a:ext uri="{FF2B5EF4-FFF2-40B4-BE49-F238E27FC236}">
                    <a16:creationId xmlns:a16="http://schemas.microsoft.com/office/drawing/2014/main" id="{DCA8ED0E-1D5A-412E-9D80-11F121CBAA55}"/>
                  </a:ext>
                </a:extLst>
              </p:cNvPr>
              <p:cNvSpPr/>
              <p:nvPr/>
            </p:nvSpPr>
            <p:spPr>
              <a:xfrm>
                <a:off x="6452118" y="5688569"/>
                <a:ext cx="398504" cy="398504"/>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Freeform 28">
                <a:extLst>
                  <a:ext uri="{FF2B5EF4-FFF2-40B4-BE49-F238E27FC236}">
                    <a16:creationId xmlns:a16="http://schemas.microsoft.com/office/drawing/2014/main" id="{8FD27CC6-D96B-401F-836E-7C46101A2FA7}"/>
                  </a:ext>
                </a:extLst>
              </p:cNvPr>
              <p:cNvSpPr/>
              <p:nvPr/>
            </p:nvSpPr>
            <p:spPr>
              <a:xfrm>
                <a:off x="6553362" y="5548236"/>
                <a:ext cx="355882" cy="482982"/>
              </a:xfrm>
              <a:custGeom>
                <a:avLst/>
                <a:gdLst>
                  <a:gd name="connsiteX0" fmla="*/ 142070 w 426211"/>
                  <a:gd name="connsiteY0" fmla="*/ 385618 h 578428"/>
                  <a:gd name="connsiteX1" fmla="*/ 284141 w 426211"/>
                  <a:gd name="connsiteY1" fmla="*/ 385618 h 578428"/>
                  <a:gd name="connsiteX2" fmla="*/ 307819 w 426211"/>
                  <a:gd name="connsiteY2" fmla="*/ 409719 h 578428"/>
                  <a:gd name="connsiteX3" fmla="*/ 284141 w 426211"/>
                  <a:gd name="connsiteY3" fmla="*/ 433820 h 578428"/>
                  <a:gd name="connsiteX4" fmla="*/ 142070 w 426211"/>
                  <a:gd name="connsiteY4" fmla="*/ 433820 h 578428"/>
                  <a:gd name="connsiteX5" fmla="*/ 118392 w 426211"/>
                  <a:gd name="connsiteY5" fmla="*/ 409719 h 578428"/>
                  <a:gd name="connsiteX6" fmla="*/ 142070 w 426211"/>
                  <a:gd name="connsiteY6" fmla="*/ 385618 h 578428"/>
                  <a:gd name="connsiteX7" fmla="*/ 142070 w 426211"/>
                  <a:gd name="connsiteY7" fmla="*/ 313315 h 578428"/>
                  <a:gd name="connsiteX8" fmla="*/ 213105 w 426211"/>
                  <a:gd name="connsiteY8" fmla="*/ 313315 h 578428"/>
                  <a:gd name="connsiteX9" fmla="*/ 236784 w 426211"/>
                  <a:gd name="connsiteY9" fmla="*/ 337416 h 578428"/>
                  <a:gd name="connsiteX10" fmla="*/ 213105 w 426211"/>
                  <a:gd name="connsiteY10" fmla="*/ 361517 h 578428"/>
                  <a:gd name="connsiteX11" fmla="*/ 142070 w 426211"/>
                  <a:gd name="connsiteY11" fmla="*/ 361517 h 578428"/>
                  <a:gd name="connsiteX12" fmla="*/ 118392 w 426211"/>
                  <a:gd name="connsiteY12" fmla="*/ 337416 h 578428"/>
                  <a:gd name="connsiteX13" fmla="*/ 142070 w 426211"/>
                  <a:gd name="connsiteY13" fmla="*/ 313315 h 578428"/>
                  <a:gd name="connsiteX14" fmla="*/ 260744 w 426211"/>
                  <a:gd name="connsiteY14" fmla="*/ 66522 h 578428"/>
                  <a:gd name="connsiteX15" fmla="*/ 260744 w 426211"/>
                  <a:gd name="connsiteY15" fmla="*/ 141532 h 578428"/>
                  <a:gd name="connsiteX16" fmla="*/ 284422 w 426211"/>
                  <a:gd name="connsiteY16" fmla="*/ 165633 h 578428"/>
                  <a:gd name="connsiteX17" fmla="*/ 357179 w 426211"/>
                  <a:gd name="connsiteY17" fmla="*/ 165633 h 578428"/>
                  <a:gd name="connsiteX18" fmla="*/ 71035 w 426211"/>
                  <a:gd name="connsiteY18" fmla="*/ 48202 h 578428"/>
                  <a:gd name="connsiteX19" fmla="*/ 47357 w 426211"/>
                  <a:gd name="connsiteY19" fmla="*/ 72304 h 578428"/>
                  <a:gd name="connsiteX20" fmla="*/ 47357 w 426211"/>
                  <a:gd name="connsiteY20" fmla="*/ 506125 h 578428"/>
                  <a:gd name="connsiteX21" fmla="*/ 71035 w 426211"/>
                  <a:gd name="connsiteY21" fmla="*/ 530226 h 578428"/>
                  <a:gd name="connsiteX22" fmla="*/ 355176 w 426211"/>
                  <a:gd name="connsiteY22" fmla="*/ 530226 h 578428"/>
                  <a:gd name="connsiteX23" fmla="*/ 378854 w 426211"/>
                  <a:gd name="connsiteY23" fmla="*/ 506125 h 578428"/>
                  <a:gd name="connsiteX24" fmla="*/ 378854 w 426211"/>
                  <a:gd name="connsiteY24" fmla="*/ 213835 h 578428"/>
                  <a:gd name="connsiteX25" fmla="*/ 284422 w 426211"/>
                  <a:gd name="connsiteY25" fmla="*/ 213835 h 578428"/>
                  <a:gd name="connsiteX26" fmla="*/ 213387 w 426211"/>
                  <a:gd name="connsiteY26" fmla="*/ 141532 h 578428"/>
                  <a:gd name="connsiteX27" fmla="*/ 213387 w 426211"/>
                  <a:gd name="connsiteY27" fmla="*/ 48202 h 578428"/>
                  <a:gd name="connsiteX28" fmla="*/ 71035 w 426211"/>
                  <a:gd name="connsiteY28" fmla="*/ 0 h 578428"/>
                  <a:gd name="connsiteX29" fmla="*/ 262669 w 426211"/>
                  <a:gd name="connsiteY29" fmla="*/ 0 h 578428"/>
                  <a:gd name="connsiteX30" fmla="*/ 426211 w 426211"/>
                  <a:gd name="connsiteY30" fmla="*/ 168081 h 578428"/>
                  <a:gd name="connsiteX31" fmla="*/ 426211 w 426211"/>
                  <a:gd name="connsiteY31" fmla="*/ 506125 h 578428"/>
                  <a:gd name="connsiteX32" fmla="*/ 355176 w 426211"/>
                  <a:gd name="connsiteY32" fmla="*/ 578428 h 578428"/>
                  <a:gd name="connsiteX33" fmla="*/ 71035 w 426211"/>
                  <a:gd name="connsiteY33" fmla="*/ 578428 h 578428"/>
                  <a:gd name="connsiteX34" fmla="*/ 0 w 426211"/>
                  <a:gd name="connsiteY34" fmla="*/ 506125 h 578428"/>
                  <a:gd name="connsiteX35" fmla="*/ 0 w 426211"/>
                  <a:gd name="connsiteY35" fmla="*/ 72304 h 578428"/>
                  <a:gd name="connsiteX36" fmla="*/ 71035 w 426211"/>
                  <a:gd name="connsiteY36" fmla="*/ 0 h 57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6211" h="578428">
                    <a:moveTo>
                      <a:pt x="142070" y="385618"/>
                    </a:moveTo>
                    <a:lnTo>
                      <a:pt x="284141" y="385618"/>
                    </a:lnTo>
                    <a:cubicBezTo>
                      <a:pt x="297218" y="385618"/>
                      <a:pt x="307819" y="396408"/>
                      <a:pt x="307819" y="409719"/>
                    </a:cubicBezTo>
                    <a:cubicBezTo>
                      <a:pt x="307819" y="423030"/>
                      <a:pt x="297218" y="433820"/>
                      <a:pt x="284141" y="433820"/>
                    </a:cubicBezTo>
                    <a:lnTo>
                      <a:pt x="142070" y="433820"/>
                    </a:lnTo>
                    <a:cubicBezTo>
                      <a:pt x="128993" y="433820"/>
                      <a:pt x="118392" y="423030"/>
                      <a:pt x="118392" y="409719"/>
                    </a:cubicBezTo>
                    <a:cubicBezTo>
                      <a:pt x="118392" y="396408"/>
                      <a:pt x="128993" y="385618"/>
                      <a:pt x="142070" y="385618"/>
                    </a:cubicBezTo>
                    <a:close/>
                    <a:moveTo>
                      <a:pt x="142070" y="313315"/>
                    </a:moveTo>
                    <a:lnTo>
                      <a:pt x="213105" y="313315"/>
                    </a:lnTo>
                    <a:cubicBezTo>
                      <a:pt x="226183" y="313315"/>
                      <a:pt x="236784" y="324105"/>
                      <a:pt x="236784" y="337416"/>
                    </a:cubicBezTo>
                    <a:cubicBezTo>
                      <a:pt x="236784" y="350727"/>
                      <a:pt x="226183" y="361517"/>
                      <a:pt x="213105" y="361517"/>
                    </a:cubicBezTo>
                    <a:lnTo>
                      <a:pt x="142070" y="361517"/>
                    </a:lnTo>
                    <a:cubicBezTo>
                      <a:pt x="128993" y="361517"/>
                      <a:pt x="118392" y="350727"/>
                      <a:pt x="118392" y="337416"/>
                    </a:cubicBezTo>
                    <a:cubicBezTo>
                      <a:pt x="118392" y="324105"/>
                      <a:pt x="128993" y="313315"/>
                      <a:pt x="142070" y="313315"/>
                    </a:cubicBezTo>
                    <a:close/>
                    <a:moveTo>
                      <a:pt x="260744" y="66522"/>
                    </a:moveTo>
                    <a:lnTo>
                      <a:pt x="260744" y="141532"/>
                    </a:lnTo>
                    <a:cubicBezTo>
                      <a:pt x="260744" y="154843"/>
                      <a:pt x="271345" y="165633"/>
                      <a:pt x="284422" y="165633"/>
                    </a:cubicBezTo>
                    <a:lnTo>
                      <a:pt x="357179" y="165633"/>
                    </a:lnTo>
                    <a:close/>
                    <a:moveTo>
                      <a:pt x="71035" y="48202"/>
                    </a:moveTo>
                    <a:cubicBezTo>
                      <a:pt x="57958" y="48202"/>
                      <a:pt x="47357" y="58993"/>
                      <a:pt x="47357" y="72304"/>
                    </a:cubicBezTo>
                    <a:lnTo>
                      <a:pt x="47357" y="506125"/>
                    </a:lnTo>
                    <a:cubicBezTo>
                      <a:pt x="47357" y="519436"/>
                      <a:pt x="57958" y="530226"/>
                      <a:pt x="71035" y="530226"/>
                    </a:cubicBezTo>
                    <a:lnTo>
                      <a:pt x="355176" y="530226"/>
                    </a:lnTo>
                    <a:cubicBezTo>
                      <a:pt x="368253" y="530226"/>
                      <a:pt x="378854" y="519436"/>
                      <a:pt x="378854" y="506125"/>
                    </a:cubicBezTo>
                    <a:lnTo>
                      <a:pt x="378854" y="213835"/>
                    </a:lnTo>
                    <a:lnTo>
                      <a:pt x="284422" y="213835"/>
                    </a:lnTo>
                    <a:cubicBezTo>
                      <a:pt x="245190" y="213835"/>
                      <a:pt x="213387" y="181464"/>
                      <a:pt x="213387" y="141532"/>
                    </a:cubicBezTo>
                    <a:lnTo>
                      <a:pt x="213387" y="48202"/>
                    </a:lnTo>
                    <a:close/>
                    <a:moveTo>
                      <a:pt x="71035" y="0"/>
                    </a:moveTo>
                    <a:lnTo>
                      <a:pt x="262669" y="0"/>
                    </a:lnTo>
                    <a:lnTo>
                      <a:pt x="426211" y="168081"/>
                    </a:lnTo>
                    <a:lnTo>
                      <a:pt x="426211" y="506125"/>
                    </a:lnTo>
                    <a:cubicBezTo>
                      <a:pt x="426211" y="546058"/>
                      <a:pt x="394408" y="578428"/>
                      <a:pt x="355176" y="578428"/>
                    </a:cubicBezTo>
                    <a:lnTo>
                      <a:pt x="71035" y="578428"/>
                    </a:lnTo>
                    <a:cubicBezTo>
                      <a:pt x="31804" y="578428"/>
                      <a:pt x="0" y="546058"/>
                      <a:pt x="0" y="506125"/>
                    </a:cubicBezTo>
                    <a:lnTo>
                      <a:pt x="0" y="72304"/>
                    </a:lnTo>
                    <a:cubicBezTo>
                      <a:pt x="0" y="32371"/>
                      <a:pt x="31803" y="0"/>
                      <a:pt x="71035" y="0"/>
                    </a:cubicBezTo>
                    <a:close/>
                  </a:path>
                </a:pathLst>
              </a:custGeom>
              <a:solidFill>
                <a:schemeClr val="accent2"/>
              </a:solidFill>
              <a:ln w="23562" cap="flat">
                <a:noFill/>
                <a:prstDash val="solid"/>
                <a:miter/>
              </a:ln>
            </p:spPr>
            <p:txBody>
              <a:bodyPr wrap="square" rtlCol="0" anchor="ctr">
                <a:noAutofit/>
              </a:bodyPr>
              <a:lstStyle/>
              <a:p>
                <a:endParaRPr lang="en-TL"/>
              </a:p>
            </p:txBody>
          </p:sp>
        </p:grpSp>
        <p:sp>
          <p:nvSpPr>
            <p:cNvPr id="28" name="Text Placeholder 3">
              <a:extLst>
                <a:ext uri="{FF2B5EF4-FFF2-40B4-BE49-F238E27FC236}">
                  <a16:creationId xmlns:a16="http://schemas.microsoft.com/office/drawing/2014/main" id="{9EB10CA8-9454-4A00-8222-C134FE8E2AB0}"/>
                </a:ext>
              </a:extLst>
            </p:cNvPr>
            <p:cNvSpPr txBox="1">
              <a:spLocks/>
            </p:cNvSpPr>
            <p:nvPr/>
          </p:nvSpPr>
          <p:spPr>
            <a:xfrm>
              <a:off x="2043367" y="4011640"/>
              <a:ext cx="3369635" cy="328295"/>
            </a:xfrm>
            <a:prstGeom prst="rect">
              <a:avLst/>
            </a:prstGeom>
          </p:spPr>
          <p:txBody>
            <a:bodyPr tIns="0" anchor="t" anchorCtr="0">
              <a:spAutoFit/>
            </a:bodyPr>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a:buNone/>
              </a:pPr>
              <a:r>
                <a:rPr lang="en-US" sz="1800" b="1" dirty="0">
                  <a:solidFill>
                    <a:schemeClr val="tx1"/>
                  </a:solidFill>
                  <a:latin typeface="Gilroy Bold" panose="00000800000000000000" pitchFamily="50" charset="0"/>
                  <a:ea typeface="Open Sans" panose="020B0606030504020204" pitchFamily="34" charset="0"/>
                  <a:cs typeface="Gilroy Bold" panose="00000800000000000000" pitchFamily="50" charset="0"/>
                </a:rPr>
                <a:t>CALCULATING COST OF DEBT</a:t>
              </a:r>
            </a:p>
          </p:txBody>
        </p:sp>
      </p:grpSp>
    </p:spTree>
    <p:extLst>
      <p:ext uri="{BB962C8B-B14F-4D97-AF65-F5344CB8AC3E}">
        <p14:creationId xmlns:p14="http://schemas.microsoft.com/office/powerpoint/2010/main" val="312277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at design diagrams">
            <a:extLst>
              <a:ext uri="{FF2B5EF4-FFF2-40B4-BE49-F238E27FC236}">
                <a16:creationId xmlns:a16="http://schemas.microsoft.com/office/drawing/2014/main" id="{383E4739-F3CA-41C6-8F9C-571FE04656A6}"/>
              </a:ext>
            </a:extLst>
          </p:cNvPr>
          <p:cNvSpPr txBox="1"/>
          <p:nvPr/>
        </p:nvSpPr>
        <p:spPr>
          <a:xfrm>
            <a:off x="1244930" y="553106"/>
            <a:ext cx="9702140" cy="65915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indent="0" algn="ctr" defTabSz="914377">
              <a:lnSpc>
                <a:spcPct val="100000"/>
              </a:lnSpc>
              <a:spcBef>
                <a:spcPts val="1000"/>
              </a:spcBef>
              <a:buFont typeface="Arial" panose="020B0604020202020204" pitchFamily="34" charset="0"/>
              <a:buNone/>
              <a:defRPr sz="3600" b="1" i="0" spc="-150">
                <a:latin typeface="Gilroy ExtraBold" panose="00000900000000000000" pitchFamily="50" charset="0"/>
                <a:cs typeface="Gilroy ExtraBold" panose="00000900000000000000" pitchFamily="50" charset="0"/>
              </a:defRPr>
            </a:lvl1pPr>
            <a:lvl2pPr marL="685783" indent="-228594" defTabSz="914377">
              <a:lnSpc>
                <a:spcPct val="90000"/>
              </a:lnSpc>
              <a:spcBef>
                <a:spcPts val="500"/>
              </a:spcBef>
              <a:buFont typeface="Arial" panose="020B0604020202020204" pitchFamily="34" charset="0"/>
              <a:buChar char="•"/>
              <a:defRPr sz="2400"/>
            </a:lvl2pPr>
            <a:lvl3pPr marL="1142971" indent="-228594" defTabSz="914377">
              <a:lnSpc>
                <a:spcPct val="90000"/>
              </a:lnSpc>
              <a:spcBef>
                <a:spcPts val="500"/>
              </a:spcBef>
              <a:buFont typeface="Arial" panose="020B0604020202020204" pitchFamily="34" charset="0"/>
              <a:buChar char="•"/>
              <a:defRPr sz="20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r>
              <a:rPr lang="en-US" sz="4400" dirty="0"/>
              <a:t>Calculating the Cost of Your Debt</a:t>
            </a:r>
            <a:endParaRPr lang="en-US" sz="4400" dirty="0">
              <a:solidFill>
                <a:schemeClr val="accent1"/>
              </a:solidFill>
            </a:endParaRPr>
          </a:p>
        </p:txBody>
      </p:sp>
      <p:graphicFrame>
        <p:nvGraphicFramePr>
          <p:cNvPr id="55" name="Table">
            <a:extLst>
              <a:ext uri="{FF2B5EF4-FFF2-40B4-BE49-F238E27FC236}">
                <a16:creationId xmlns:a16="http://schemas.microsoft.com/office/drawing/2014/main" id="{3F2AB7D5-F7A8-45A9-9819-B33791C86E91}"/>
              </a:ext>
            </a:extLst>
          </p:cNvPr>
          <p:cNvGraphicFramePr/>
          <p:nvPr>
            <p:extLst>
              <p:ext uri="{D42A27DB-BD31-4B8C-83A1-F6EECF244321}">
                <p14:modId xmlns:p14="http://schemas.microsoft.com/office/powerpoint/2010/main" val="3081401758"/>
              </p:ext>
            </p:extLst>
          </p:nvPr>
        </p:nvGraphicFramePr>
        <p:xfrm>
          <a:off x="1244930" y="1792130"/>
          <a:ext cx="9992275" cy="2506656"/>
        </p:xfrm>
        <a:graphic>
          <a:graphicData uri="http://schemas.openxmlformats.org/drawingml/2006/table">
            <a:tbl>
              <a:tblPr/>
              <a:tblGrid>
                <a:gridCol w="1886225">
                  <a:extLst>
                    <a:ext uri="{9D8B030D-6E8A-4147-A177-3AD203B41FA5}">
                      <a16:colId xmlns:a16="http://schemas.microsoft.com/office/drawing/2014/main" val="20002"/>
                    </a:ext>
                  </a:extLst>
                </a:gridCol>
                <a:gridCol w="1429303">
                  <a:extLst>
                    <a:ext uri="{9D8B030D-6E8A-4147-A177-3AD203B41FA5}">
                      <a16:colId xmlns:a16="http://schemas.microsoft.com/office/drawing/2014/main" val="20003"/>
                    </a:ext>
                  </a:extLst>
                </a:gridCol>
                <a:gridCol w="1781999">
                  <a:extLst>
                    <a:ext uri="{9D8B030D-6E8A-4147-A177-3AD203B41FA5}">
                      <a16:colId xmlns:a16="http://schemas.microsoft.com/office/drawing/2014/main" val="1655722104"/>
                    </a:ext>
                  </a:extLst>
                </a:gridCol>
                <a:gridCol w="2447374">
                  <a:extLst>
                    <a:ext uri="{9D8B030D-6E8A-4147-A177-3AD203B41FA5}">
                      <a16:colId xmlns:a16="http://schemas.microsoft.com/office/drawing/2014/main" val="786565773"/>
                    </a:ext>
                  </a:extLst>
                </a:gridCol>
                <a:gridCol w="2447374">
                  <a:extLst>
                    <a:ext uri="{9D8B030D-6E8A-4147-A177-3AD203B41FA5}">
                      <a16:colId xmlns:a16="http://schemas.microsoft.com/office/drawing/2014/main" val="3901638819"/>
                    </a:ext>
                  </a:extLst>
                </a:gridCol>
              </a:tblGrid>
              <a:tr h="738596">
                <a:tc>
                  <a:txBody>
                    <a:bodyPr/>
                    <a:lstStyle/>
                    <a:p>
                      <a:pPr algn="ctr" defTabSz="914400">
                        <a:defRPr sz="1800">
                          <a:solidFill>
                            <a:srgbClr val="000000"/>
                          </a:solidFill>
                        </a:defRPr>
                      </a:pPr>
                      <a:r>
                        <a:rPr lang="en-US" sz="1500" dirty="0">
                          <a:solidFill>
                            <a:schemeClr val="bg1"/>
                          </a:solidFill>
                          <a:latin typeface="Gilroy Bold" panose="00000800000000000000" pitchFamily="50" charset="0"/>
                          <a:ea typeface="Impact"/>
                          <a:cs typeface="Impact"/>
                          <a:sym typeface="Impact"/>
                        </a:rPr>
                        <a:t>AMOUNT</a:t>
                      </a:r>
                      <a:endParaRPr sz="1500" dirty="0">
                        <a:solidFill>
                          <a:schemeClr val="bg1"/>
                        </a:solidFill>
                        <a:latin typeface="Gilroy Bold" panose="00000800000000000000" pitchFamily="50" charset="0"/>
                        <a:ea typeface="Impact"/>
                        <a:cs typeface="Impact"/>
                        <a:sym typeface="Impact"/>
                      </a:endParaRPr>
                    </a:p>
                  </a:txBody>
                  <a:tcPr marL="0" marR="0" marT="0" marB="0" anchor="ctr" horzOverflow="overflow">
                    <a:lnL w="12700" cap="flat" cmpd="sng" algn="ctr">
                      <a:no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chemeClr val="accent1"/>
                    </a:solidFill>
                  </a:tcPr>
                </a:tc>
                <a:tc>
                  <a:txBody>
                    <a:bodyPr/>
                    <a:lstStyle/>
                    <a:p>
                      <a:pPr algn="ctr" defTabSz="914400">
                        <a:defRPr sz="1800">
                          <a:solidFill>
                            <a:srgbClr val="000000"/>
                          </a:solidFill>
                        </a:defRPr>
                      </a:pPr>
                      <a:r>
                        <a:rPr lang="en-US" sz="1500" b="0" i="0" u="none" strike="noStrike" cap="none" spc="0" baseline="0" dirty="0">
                          <a:solidFill>
                            <a:schemeClr val="bg1"/>
                          </a:solidFill>
                          <a:uFillTx/>
                          <a:latin typeface="Gilroy Bold" panose="00000800000000000000" pitchFamily="50" charset="0"/>
                          <a:ea typeface="Impact"/>
                          <a:cs typeface="Impact"/>
                          <a:sym typeface="Impact"/>
                        </a:rPr>
                        <a:t>APR</a:t>
                      </a:r>
                      <a:endParaRPr sz="1500" b="0" i="0" u="none" strike="noStrike" cap="none" spc="0" baseline="0" dirty="0">
                        <a:solidFill>
                          <a:schemeClr val="bg1"/>
                        </a:solidFill>
                        <a:uFillTx/>
                        <a:latin typeface="Gilroy Bold" panose="00000800000000000000" pitchFamily="50" charset="0"/>
                        <a:ea typeface="Impact"/>
                        <a:cs typeface="Impact"/>
                        <a:sym typeface="Impact"/>
                      </a:endParaRPr>
                    </a:p>
                  </a:txBody>
                  <a:tcPr marL="0" marR="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a:solidFill>
                        <a:srgbClr val="DDDBDF"/>
                      </a:solidFill>
                    </a:lnB>
                    <a:solidFill>
                      <a:schemeClr val="accent1"/>
                    </a:solidFill>
                  </a:tcPr>
                </a:tc>
                <a:tc>
                  <a:txBody>
                    <a:bodyPr/>
                    <a:lstStyle/>
                    <a:p>
                      <a:pPr algn="ctr" defTabSz="914400">
                        <a:defRPr sz="1800">
                          <a:solidFill>
                            <a:srgbClr val="000000"/>
                          </a:solidFill>
                        </a:defRPr>
                      </a:pPr>
                      <a:r>
                        <a:rPr lang="en-US" sz="1500" dirty="0">
                          <a:solidFill>
                            <a:schemeClr val="bg1"/>
                          </a:solidFill>
                          <a:latin typeface="Gilroy Bold" panose="00000800000000000000" pitchFamily="50" charset="0"/>
                          <a:ea typeface="Impact"/>
                          <a:cs typeface="Impact"/>
                          <a:sym typeface="Impact"/>
                        </a:rPr>
                        <a:t>TERMS</a:t>
                      </a:r>
                      <a:endParaRPr sz="1500" dirty="0">
                        <a:solidFill>
                          <a:schemeClr val="bg1"/>
                        </a:solidFill>
                        <a:latin typeface="Gilroy Bold" panose="00000800000000000000" pitchFamily="50" charset="0"/>
                        <a:ea typeface="Impact"/>
                        <a:cs typeface="Impact"/>
                        <a:sym typeface="Impact"/>
                      </a:endParaRPr>
                    </a:p>
                  </a:txBody>
                  <a:tcPr marL="0" marR="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chemeClr val="accent1"/>
                    </a:solidFill>
                  </a:tcPr>
                </a:tc>
                <a:tc>
                  <a:txBody>
                    <a:bodyPr/>
                    <a:lstStyle/>
                    <a:p>
                      <a:pPr algn="ctr" defTabSz="914400">
                        <a:defRPr sz="1800">
                          <a:solidFill>
                            <a:srgbClr val="000000"/>
                          </a:solidFill>
                        </a:defRPr>
                      </a:pPr>
                      <a:r>
                        <a:rPr lang="en-US" sz="1500" dirty="0">
                          <a:solidFill>
                            <a:schemeClr val="bg1"/>
                          </a:solidFill>
                          <a:latin typeface="Gilroy Bold" panose="00000800000000000000" pitchFamily="50" charset="0"/>
                          <a:ea typeface="Impact"/>
                          <a:cs typeface="Impact"/>
                          <a:sym typeface="Impact"/>
                        </a:rPr>
                        <a:t>MONTHLY PAYMENT</a:t>
                      </a:r>
                      <a:endParaRPr sz="1500" dirty="0">
                        <a:solidFill>
                          <a:schemeClr val="bg1"/>
                        </a:solidFill>
                        <a:latin typeface="Gilroy Bold" panose="00000800000000000000" pitchFamily="50" charset="0"/>
                        <a:ea typeface="Impact"/>
                        <a:cs typeface="Impact"/>
                        <a:sym typeface="Impact"/>
                      </a:endParaRPr>
                    </a:p>
                  </a:txBody>
                  <a:tcPr marL="0" marR="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chemeClr val="accent1"/>
                    </a:solidFill>
                  </a:tcPr>
                </a:tc>
                <a:tc>
                  <a:txBody>
                    <a:bodyPr/>
                    <a:lstStyle/>
                    <a:p>
                      <a:pPr algn="ctr" defTabSz="914400">
                        <a:defRPr sz="1800">
                          <a:solidFill>
                            <a:srgbClr val="000000"/>
                          </a:solidFill>
                        </a:defRPr>
                      </a:pPr>
                      <a:r>
                        <a:rPr lang="en-US" sz="1500" dirty="0">
                          <a:solidFill>
                            <a:schemeClr val="bg1"/>
                          </a:solidFill>
                          <a:latin typeface="Gilroy Bold" panose="00000800000000000000" pitchFamily="50" charset="0"/>
                          <a:ea typeface="Impact"/>
                          <a:cs typeface="Impact"/>
                          <a:sym typeface="Impact"/>
                        </a:rPr>
                        <a:t>TOTAL INTEREST PAID</a:t>
                      </a:r>
                      <a:endParaRPr sz="1500" dirty="0">
                        <a:solidFill>
                          <a:schemeClr val="bg1"/>
                        </a:solidFill>
                        <a:latin typeface="Gilroy Bold" panose="00000800000000000000" pitchFamily="50" charset="0"/>
                        <a:ea typeface="Impact"/>
                        <a:cs typeface="Impact"/>
                        <a:sym typeface="Impact"/>
                      </a:endParaRPr>
                    </a:p>
                  </a:txBody>
                  <a:tcPr marL="0" marR="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884030">
                <a:tc>
                  <a:txBody>
                    <a:bodyPr/>
                    <a:lstStyle/>
                    <a:p>
                      <a:pPr marL="0" marR="0" lvl="0" indent="0" algn="ctr" defTabSz="914400" eaLnBrk="1" fontAlgn="auto" latinLnBrk="0" hangingPunct="1">
                        <a:lnSpc>
                          <a:spcPct val="150000"/>
                        </a:lnSpc>
                        <a:spcBef>
                          <a:spcPts val="0"/>
                        </a:spcBef>
                        <a:spcAft>
                          <a:spcPts val="0"/>
                        </a:spcAft>
                        <a:buClrTx/>
                        <a:buSzTx/>
                        <a:buFontTx/>
                        <a:buNone/>
                        <a:tabLst/>
                        <a:defRPr sz="2200">
                          <a:solidFill>
                            <a:srgbClr val="9C999B"/>
                          </a:solidFill>
                        </a:defRPr>
                      </a:pPr>
                      <a:r>
                        <a:rPr lang="en-US" sz="1800" i="0" dirty="0">
                          <a:solidFill>
                            <a:schemeClr val="tx2">
                              <a:lumMod val="50000"/>
                            </a:schemeClr>
                          </a:solidFill>
                          <a:latin typeface="Gilroy SemiBold" panose="00000700000000000000" pitchFamily="50" charset="0"/>
                        </a:rPr>
                        <a:t>$10,000</a:t>
                      </a:r>
                      <a:endParaRPr lang="en-US" sz="1800" i="1" dirty="0">
                        <a:solidFill>
                          <a:schemeClr val="tx2">
                            <a:lumMod val="50000"/>
                          </a:schemeClr>
                        </a:solidFill>
                        <a:latin typeface="Gilroy SemiBold" panose="00000700000000000000" pitchFamily="50" charset="0"/>
                      </a:endParaRPr>
                    </a:p>
                  </a:txBody>
                  <a:tcPr marL="0" marR="0" marT="0" marB="0" anchor="ctr" horzOverflow="overflow">
                    <a:lnL w="12700" cap="flat" cmpd="sng" algn="ctr">
                      <a:solidFill>
                        <a:srgbClr val="DDDBDF"/>
                      </a:solidFill>
                      <a:prstDash val="solid"/>
                      <a:round/>
                      <a:headEnd type="none" w="med" len="med"/>
                      <a:tailEnd type="none" w="med" len="med"/>
                    </a:lnL>
                    <a:lnR w="12700">
                      <a:solidFill>
                        <a:srgbClr val="DDDBDF"/>
                      </a:solidFill>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F7F7F7"/>
                    </a:solidFill>
                  </a:tcPr>
                </a:tc>
                <a:tc>
                  <a:txBody>
                    <a:bodyPr/>
                    <a:lstStyle/>
                    <a:p>
                      <a:pPr algn="ctr" defTabSz="914400">
                        <a:defRPr sz="2200">
                          <a:solidFill>
                            <a:srgbClr val="9C999B"/>
                          </a:solidFill>
                        </a:defRPr>
                      </a:pPr>
                      <a:r>
                        <a:rPr lang="en-US" sz="1800" dirty="0">
                          <a:solidFill>
                            <a:schemeClr val="tx2">
                              <a:lumMod val="50000"/>
                            </a:schemeClr>
                          </a:solidFill>
                          <a:latin typeface="Gilroy SemiBold" panose="00000700000000000000" pitchFamily="50" charset="0"/>
                        </a:rPr>
                        <a:t>7.5%</a:t>
                      </a:r>
                      <a:endParaRPr sz="1800" dirty="0">
                        <a:solidFill>
                          <a:schemeClr val="tx2">
                            <a:lumMod val="50000"/>
                          </a:schemeClr>
                        </a:solidFill>
                        <a:latin typeface="Gilroy SemiBold" panose="00000700000000000000" pitchFamily="50" charset="0"/>
                      </a:endParaRPr>
                    </a:p>
                  </a:txBody>
                  <a:tcPr marL="0" marR="0" marT="0" marB="0" anchor="ctr" horzOverflow="overflow">
                    <a:lnL w="12700">
                      <a:solidFill>
                        <a:srgbClr val="DDDBDF"/>
                      </a:solidFill>
                    </a:lnL>
                    <a:lnR w="12700" cap="flat" cmpd="sng" algn="ctr">
                      <a:solidFill>
                        <a:srgbClr val="DDDBDF"/>
                      </a:solidFill>
                      <a:prstDash val="solid"/>
                      <a:round/>
                      <a:headEnd type="none" w="med" len="med"/>
                      <a:tailEnd type="none" w="med" len="med"/>
                    </a:lnR>
                    <a:lnT w="12700">
                      <a:solidFill>
                        <a:srgbClr val="DDDBDF"/>
                      </a:solidFill>
                    </a:lnT>
                    <a:lnB w="12700" cap="flat" cmpd="sng" algn="ctr">
                      <a:solidFill>
                        <a:srgbClr val="DDDBDF"/>
                      </a:solidFill>
                      <a:prstDash val="solid"/>
                      <a:round/>
                      <a:headEnd type="none" w="med" len="med"/>
                      <a:tailEnd type="none" w="med" len="med"/>
                    </a:lnB>
                    <a:solidFill>
                      <a:srgbClr val="F7F7F7"/>
                    </a:solidFill>
                  </a:tcPr>
                </a:tc>
                <a:tc>
                  <a:txBody>
                    <a:bodyPr/>
                    <a:lstStyle/>
                    <a:p>
                      <a:pPr algn="ctr" defTabSz="914400">
                        <a:defRPr sz="2200">
                          <a:solidFill>
                            <a:srgbClr val="9C999B"/>
                          </a:solidFill>
                        </a:defRPr>
                      </a:pPr>
                      <a:r>
                        <a:rPr lang="en-US" sz="1800" dirty="0">
                          <a:solidFill>
                            <a:schemeClr val="tx2">
                              <a:lumMod val="50000"/>
                            </a:schemeClr>
                          </a:solidFill>
                          <a:latin typeface="Gilroy SemiBold" panose="00000700000000000000" pitchFamily="50" charset="0"/>
                        </a:rPr>
                        <a:t>120 </a:t>
                      </a:r>
                      <a:r>
                        <a:rPr lang="en-US" sz="1400" dirty="0">
                          <a:solidFill>
                            <a:schemeClr val="tx2">
                              <a:lumMod val="50000"/>
                            </a:schemeClr>
                          </a:solidFill>
                          <a:latin typeface="Gilroy SemiBold" panose="00000700000000000000" pitchFamily="50" charset="0"/>
                        </a:rPr>
                        <a:t>MONTHS</a:t>
                      </a:r>
                      <a:endParaRPr sz="1800" dirty="0">
                        <a:solidFill>
                          <a:schemeClr val="tx2">
                            <a:lumMod val="50000"/>
                          </a:schemeClr>
                        </a:solidFill>
                        <a:latin typeface="Gilroy SemiBold" panose="00000700000000000000" pitchFamily="50" charset="0"/>
                      </a:endParaRPr>
                    </a:p>
                  </a:txBody>
                  <a:tcPr marL="0" marR="0" marT="0" marB="0" anchor="ctr" horzOverflow="overflow">
                    <a:lnL w="12700">
                      <a:solidFill>
                        <a:srgbClr val="DDDBDF"/>
                      </a:solidFill>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F7F7F7"/>
                    </a:solidFill>
                  </a:tcPr>
                </a:tc>
                <a:tc>
                  <a:txBody>
                    <a:bodyPr/>
                    <a:lstStyle/>
                    <a:p>
                      <a:pPr algn="ctr" defTabSz="914400">
                        <a:defRPr sz="2200">
                          <a:solidFill>
                            <a:srgbClr val="9C999B"/>
                          </a:solidFill>
                        </a:defRPr>
                      </a:pPr>
                      <a:r>
                        <a:rPr lang="en-US" sz="1800" dirty="0">
                          <a:solidFill>
                            <a:schemeClr val="tx2">
                              <a:lumMod val="50000"/>
                            </a:schemeClr>
                          </a:solidFill>
                          <a:latin typeface="Gilroy SemiBold" panose="00000700000000000000" pitchFamily="50" charset="0"/>
                        </a:rPr>
                        <a:t>$119</a:t>
                      </a:r>
                      <a:endParaRPr sz="1800" dirty="0">
                        <a:solidFill>
                          <a:schemeClr val="tx2">
                            <a:lumMod val="50000"/>
                          </a:schemeClr>
                        </a:solidFill>
                        <a:latin typeface="Gilroy SemiBold" panose="00000700000000000000" pitchFamily="50" charset="0"/>
                      </a:endParaRPr>
                    </a:p>
                  </a:txBody>
                  <a:tcPr marL="0" marR="0" marT="0" marB="0" anchor="ctr" horzOverflow="overflow">
                    <a:lnL w="12700">
                      <a:solidFill>
                        <a:srgbClr val="DDDBDF"/>
                      </a:solidFill>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F7F7F7"/>
                    </a:solidFill>
                  </a:tcPr>
                </a:tc>
                <a:tc>
                  <a:txBody>
                    <a:bodyPr/>
                    <a:lstStyle/>
                    <a:p>
                      <a:pPr algn="ctr" defTabSz="914400">
                        <a:defRPr sz="2200">
                          <a:solidFill>
                            <a:srgbClr val="9C999B"/>
                          </a:solidFill>
                        </a:defRPr>
                      </a:pPr>
                      <a:r>
                        <a:rPr lang="en-US" sz="1800" dirty="0">
                          <a:solidFill>
                            <a:schemeClr val="tx2">
                              <a:lumMod val="50000"/>
                            </a:schemeClr>
                          </a:solidFill>
                          <a:latin typeface="Gilroy SemiBold" panose="00000700000000000000" pitchFamily="50" charset="0"/>
                        </a:rPr>
                        <a:t>$4,244</a:t>
                      </a:r>
                      <a:endParaRPr sz="1800" dirty="0">
                        <a:solidFill>
                          <a:schemeClr val="tx2">
                            <a:lumMod val="50000"/>
                          </a:schemeClr>
                        </a:solidFill>
                        <a:latin typeface="Gilroy SemiBold" panose="00000700000000000000" pitchFamily="50" charset="0"/>
                      </a:endParaRPr>
                    </a:p>
                  </a:txBody>
                  <a:tcPr marL="0" marR="0" marT="0" marB="0" anchor="ctr" horzOverflow="overflow">
                    <a:lnL w="12700">
                      <a:solidFill>
                        <a:srgbClr val="DDDBDF"/>
                      </a:solidFill>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F7F7F7"/>
                    </a:solidFill>
                  </a:tcPr>
                </a:tc>
                <a:extLst>
                  <a:ext uri="{0D108BD9-81ED-4DB2-BD59-A6C34878D82A}">
                    <a16:rowId xmlns:a16="http://schemas.microsoft.com/office/drawing/2014/main" val="10001"/>
                  </a:ext>
                </a:extLst>
              </a:tr>
              <a:tr h="884030">
                <a:tc>
                  <a:txBody>
                    <a:bodyPr/>
                    <a:lstStyle/>
                    <a:p>
                      <a:pPr marL="0" marR="0" lvl="0" indent="0" algn="ctr" defTabSz="914400" eaLnBrk="1" fontAlgn="auto" latinLnBrk="0" hangingPunct="1">
                        <a:lnSpc>
                          <a:spcPct val="150000"/>
                        </a:lnSpc>
                        <a:spcBef>
                          <a:spcPts val="0"/>
                        </a:spcBef>
                        <a:spcAft>
                          <a:spcPts val="0"/>
                        </a:spcAft>
                        <a:buClrTx/>
                        <a:buSzTx/>
                        <a:buFontTx/>
                        <a:buNone/>
                        <a:tabLst/>
                        <a:defRPr sz="2200">
                          <a:solidFill>
                            <a:srgbClr val="9C999B"/>
                          </a:solidFill>
                        </a:defRPr>
                      </a:pPr>
                      <a:r>
                        <a:rPr lang="en-US" sz="1800" i="0" dirty="0">
                          <a:solidFill>
                            <a:schemeClr val="tx2">
                              <a:lumMod val="50000"/>
                            </a:schemeClr>
                          </a:solidFill>
                          <a:latin typeface="Gilroy SemiBold" panose="00000700000000000000" pitchFamily="50" charset="0"/>
                        </a:rPr>
                        <a:t>$5,000</a:t>
                      </a:r>
                    </a:p>
                  </a:txBody>
                  <a:tcPr marL="0" marR="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FFFFFF"/>
                    </a:solidFill>
                  </a:tcPr>
                </a:tc>
                <a:tc>
                  <a:txBody>
                    <a:bodyPr/>
                    <a:lstStyle/>
                    <a:p>
                      <a:pPr algn="ctr" defTabSz="914400">
                        <a:defRPr sz="2200">
                          <a:solidFill>
                            <a:srgbClr val="9C999B"/>
                          </a:solidFill>
                        </a:defRPr>
                      </a:pPr>
                      <a:r>
                        <a:rPr lang="en-US" sz="1800" dirty="0">
                          <a:solidFill>
                            <a:schemeClr val="tx2">
                              <a:lumMod val="50000"/>
                            </a:schemeClr>
                          </a:solidFill>
                          <a:latin typeface="Gilroy SemiBold" panose="00000700000000000000" pitchFamily="50" charset="0"/>
                        </a:rPr>
                        <a:t>18.0%</a:t>
                      </a:r>
                      <a:endParaRPr sz="1800" dirty="0">
                        <a:solidFill>
                          <a:schemeClr val="tx2">
                            <a:lumMod val="50000"/>
                          </a:schemeClr>
                        </a:solidFill>
                        <a:latin typeface="Gilroy SemiBold" panose="00000700000000000000" pitchFamily="50" charset="0"/>
                      </a:endParaRPr>
                    </a:p>
                  </a:txBody>
                  <a:tcPr marL="0" marR="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a:solidFill>
                        <a:srgbClr val="DDDBDF"/>
                      </a:solidFill>
                    </a:lnT>
                    <a:lnB w="12700" cap="flat" cmpd="sng" algn="ctr">
                      <a:solidFill>
                        <a:srgbClr val="DDDBDF"/>
                      </a:solidFill>
                      <a:prstDash val="solid"/>
                      <a:round/>
                      <a:headEnd type="none" w="med" len="med"/>
                      <a:tailEnd type="none" w="med" len="med"/>
                    </a:lnB>
                    <a:solidFill>
                      <a:srgbClr val="FFFFFF"/>
                    </a:solidFill>
                  </a:tcPr>
                </a:tc>
                <a:tc>
                  <a:txBody>
                    <a:bodyPr/>
                    <a:lstStyle/>
                    <a:p>
                      <a:pPr algn="ctr" defTabSz="914400">
                        <a:defRPr sz="2200">
                          <a:solidFill>
                            <a:srgbClr val="9C999B"/>
                          </a:solidFill>
                        </a:defRPr>
                      </a:pPr>
                      <a:r>
                        <a:rPr lang="en-US" sz="1800" dirty="0">
                          <a:solidFill>
                            <a:schemeClr val="tx2">
                              <a:lumMod val="50000"/>
                            </a:schemeClr>
                          </a:solidFill>
                          <a:latin typeface="Gilroy SemiBold" panose="00000700000000000000" pitchFamily="50" charset="0"/>
                        </a:rPr>
                        <a:t>60 </a:t>
                      </a:r>
                      <a:r>
                        <a:rPr lang="en-US" sz="1400" dirty="0">
                          <a:solidFill>
                            <a:schemeClr val="tx2">
                              <a:lumMod val="50000"/>
                            </a:schemeClr>
                          </a:solidFill>
                          <a:latin typeface="Gilroy SemiBold" panose="00000700000000000000" pitchFamily="50" charset="0"/>
                        </a:rPr>
                        <a:t>MONTHS</a:t>
                      </a:r>
                      <a:endParaRPr sz="1400" dirty="0">
                        <a:solidFill>
                          <a:schemeClr val="tx2">
                            <a:lumMod val="50000"/>
                          </a:schemeClr>
                        </a:solidFill>
                        <a:latin typeface="Gilroy SemiBold" panose="00000700000000000000" pitchFamily="50" charset="0"/>
                      </a:endParaRPr>
                    </a:p>
                  </a:txBody>
                  <a:tcPr marL="0" marR="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FFFFFF"/>
                    </a:solidFill>
                  </a:tcPr>
                </a:tc>
                <a:tc>
                  <a:txBody>
                    <a:bodyPr/>
                    <a:lstStyle/>
                    <a:p>
                      <a:pPr algn="ctr" defTabSz="914400">
                        <a:defRPr sz="2200">
                          <a:solidFill>
                            <a:srgbClr val="9C999B"/>
                          </a:solidFill>
                        </a:defRPr>
                      </a:pPr>
                      <a:r>
                        <a:rPr lang="en-US" sz="1800" dirty="0">
                          <a:solidFill>
                            <a:schemeClr val="tx2">
                              <a:lumMod val="50000"/>
                            </a:schemeClr>
                          </a:solidFill>
                          <a:latin typeface="Gilroy SemiBold" panose="00000700000000000000" pitchFamily="50" charset="0"/>
                        </a:rPr>
                        <a:t>$127</a:t>
                      </a:r>
                      <a:endParaRPr sz="1800" dirty="0">
                        <a:solidFill>
                          <a:schemeClr val="tx2">
                            <a:lumMod val="50000"/>
                          </a:schemeClr>
                        </a:solidFill>
                        <a:latin typeface="Gilroy SemiBold" panose="00000700000000000000" pitchFamily="50" charset="0"/>
                      </a:endParaRPr>
                    </a:p>
                  </a:txBody>
                  <a:tcPr marL="0" marR="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FFFFFF"/>
                    </a:solidFill>
                  </a:tcPr>
                </a:tc>
                <a:tc>
                  <a:txBody>
                    <a:bodyPr/>
                    <a:lstStyle/>
                    <a:p>
                      <a:pPr algn="ctr" defTabSz="914400">
                        <a:defRPr sz="2200">
                          <a:solidFill>
                            <a:srgbClr val="9C999B"/>
                          </a:solidFill>
                        </a:defRPr>
                      </a:pPr>
                      <a:r>
                        <a:rPr lang="en-US" sz="1800" dirty="0">
                          <a:solidFill>
                            <a:schemeClr val="tx2">
                              <a:lumMod val="50000"/>
                            </a:schemeClr>
                          </a:solidFill>
                          <a:latin typeface="Gilroy SemiBold" panose="00000700000000000000" pitchFamily="50" charset="0"/>
                        </a:rPr>
                        <a:t>$2,618</a:t>
                      </a:r>
                      <a:endParaRPr sz="1800" dirty="0">
                        <a:solidFill>
                          <a:schemeClr val="tx2">
                            <a:lumMod val="50000"/>
                          </a:schemeClr>
                        </a:solidFill>
                        <a:latin typeface="Gilroy SemiBold" panose="00000700000000000000" pitchFamily="50" charset="0"/>
                      </a:endParaRPr>
                    </a:p>
                  </a:txBody>
                  <a:tcPr marL="0" marR="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FFFFFF"/>
                    </a:solidFill>
                  </a:tcPr>
                </a:tc>
                <a:extLst>
                  <a:ext uri="{0D108BD9-81ED-4DB2-BD59-A6C34878D82A}">
                    <a16:rowId xmlns:a16="http://schemas.microsoft.com/office/drawing/2014/main" val="72548960"/>
                  </a:ext>
                </a:extLst>
              </a:tr>
            </a:tbl>
          </a:graphicData>
        </a:graphic>
      </p:graphicFrame>
      <p:graphicFrame>
        <p:nvGraphicFramePr>
          <p:cNvPr id="7" name="Table">
            <a:extLst>
              <a:ext uri="{FF2B5EF4-FFF2-40B4-BE49-F238E27FC236}">
                <a16:creationId xmlns:a16="http://schemas.microsoft.com/office/drawing/2014/main" id="{E72A3040-EDA1-4D4D-8CE2-095A527F81C6}"/>
              </a:ext>
            </a:extLst>
          </p:cNvPr>
          <p:cNvGraphicFramePr/>
          <p:nvPr>
            <p:extLst>
              <p:ext uri="{D42A27DB-BD31-4B8C-83A1-F6EECF244321}">
                <p14:modId xmlns:p14="http://schemas.microsoft.com/office/powerpoint/2010/main" val="3280078713"/>
              </p:ext>
            </p:extLst>
          </p:nvPr>
        </p:nvGraphicFramePr>
        <p:xfrm>
          <a:off x="1244930" y="4506271"/>
          <a:ext cx="9992275" cy="1622626"/>
        </p:xfrm>
        <a:graphic>
          <a:graphicData uri="http://schemas.openxmlformats.org/drawingml/2006/table">
            <a:tbl>
              <a:tblPr/>
              <a:tblGrid>
                <a:gridCol w="5089769">
                  <a:extLst>
                    <a:ext uri="{9D8B030D-6E8A-4147-A177-3AD203B41FA5}">
                      <a16:colId xmlns:a16="http://schemas.microsoft.com/office/drawing/2014/main" val="20002"/>
                    </a:ext>
                  </a:extLst>
                </a:gridCol>
                <a:gridCol w="2478795">
                  <a:extLst>
                    <a:ext uri="{9D8B030D-6E8A-4147-A177-3AD203B41FA5}">
                      <a16:colId xmlns:a16="http://schemas.microsoft.com/office/drawing/2014/main" val="20003"/>
                    </a:ext>
                  </a:extLst>
                </a:gridCol>
                <a:gridCol w="2423711">
                  <a:extLst>
                    <a:ext uri="{9D8B030D-6E8A-4147-A177-3AD203B41FA5}">
                      <a16:colId xmlns:a16="http://schemas.microsoft.com/office/drawing/2014/main" val="1655722104"/>
                    </a:ext>
                  </a:extLst>
                </a:gridCol>
              </a:tblGrid>
              <a:tr h="738596">
                <a:tc>
                  <a:txBody>
                    <a:bodyPr/>
                    <a:lstStyle/>
                    <a:p>
                      <a:pPr algn="ctr" defTabSz="914400">
                        <a:defRPr sz="1800">
                          <a:solidFill>
                            <a:srgbClr val="000000"/>
                          </a:solidFill>
                        </a:defRPr>
                      </a:pPr>
                      <a:r>
                        <a:rPr lang="en-US" sz="1500" dirty="0">
                          <a:solidFill>
                            <a:schemeClr val="bg1"/>
                          </a:solidFill>
                          <a:latin typeface="Gilroy Bold" panose="00000800000000000000" pitchFamily="50" charset="0"/>
                          <a:ea typeface="Impact"/>
                          <a:cs typeface="Impact"/>
                          <a:sym typeface="Impact"/>
                        </a:rPr>
                        <a:t>TOTAL AMOUNT</a:t>
                      </a:r>
                      <a:endParaRPr sz="1500" dirty="0">
                        <a:solidFill>
                          <a:schemeClr val="bg1"/>
                        </a:solidFill>
                        <a:latin typeface="Gilroy Bold" panose="00000800000000000000" pitchFamily="50" charset="0"/>
                        <a:ea typeface="Impact"/>
                        <a:cs typeface="Impact"/>
                        <a:sym typeface="Impact"/>
                      </a:endParaRPr>
                    </a:p>
                  </a:txBody>
                  <a:tcPr marL="0" marR="0" marT="0" marB="0" anchor="ctr" horzOverflow="overflow">
                    <a:lnL w="12700" cap="flat" cmpd="sng" algn="ctr">
                      <a:no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chemeClr val="accent1"/>
                    </a:solidFill>
                  </a:tcPr>
                </a:tc>
                <a:tc>
                  <a:txBody>
                    <a:bodyPr/>
                    <a:lstStyle/>
                    <a:p>
                      <a:pPr algn="ctr" defTabSz="914400">
                        <a:defRPr sz="1800">
                          <a:solidFill>
                            <a:srgbClr val="000000"/>
                          </a:solidFill>
                        </a:defRPr>
                      </a:pPr>
                      <a:r>
                        <a:rPr lang="en-US" sz="1500" b="0" i="0" u="none" strike="noStrike" cap="none" spc="0" baseline="0" dirty="0">
                          <a:solidFill>
                            <a:schemeClr val="bg1"/>
                          </a:solidFill>
                          <a:uFillTx/>
                          <a:latin typeface="Gilroy Bold" panose="00000800000000000000" pitchFamily="50" charset="0"/>
                          <a:ea typeface="Impact"/>
                          <a:cs typeface="Impact"/>
                          <a:sym typeface="Impact"/>
                        </a:rPr>
                        <a:t>MONTHLY PAYMENT</a:t>
                      </a:r>
                      <a:endParaRPr sz="1500" b="0" i="0" u="none" strike="noStrike" cap="none" spc="0" baseline="0" dirty="0">
                        <a:solidFill>
                          <a:schemeClr val="bg1"/>
                        </a:solidFill>
                        <a:uFillTx/>
                        <a:latin typeface="Gilroy Bold" panose="00000800000000000000" pitchFamily="50" charset="0"/>
                        <a:ea typeface="Impact"/>
                        <a:cs typeface="Impact"/>
                        <a:sym typeface="Impact"/>
                      </a:endParaRPr>
                    </a:p>
                  </a:txBody>
                  <a:tcPr marL="0" marR="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a:solidFill>
                        <a:srgbClr val="DDDBDF"/>
                      </a:solidFill>
                    </a:lnB>
                    <a:solidFill>
                      <a:schemeClr val="accent1"/>
                    </a:solidFill>
                  </a:tcPr>
                </a:tc>
                <a:tc>
                  <a:txBody>
                    <a:bodyPr/>
                    <a:lstStyle/>
                    <a:p>
                      <a:pPr algn="ctr" defTabSz="914400">
                        <a:defRPr sz="1800">
                          <a:solidFill>
                            <a:srgbClr val="000000"/>
                          </a:solidFill>
                        </a:defRPr>
                      </a:pPr>
                      <a:r>
                        <a:rPr lang="en-US" sz="1500" dirty="0">
                          <a:solidFill>
                            <a:schemeClr val="bg1"/>
                          </a:solidFill>
                          <a:latin typeface="Gilroy Bold" panose="00000800000000000000" pitchFamily="50" charset="0"/>
                          <a:ea typeface="Impact"/>
                          <a:cs typeface="Impact"/>
                          <a:sym typeface="Impact"/>
                        </a:rPr>
                        <a:t>TOTAL INTEREST</a:t>
                      </a:r>
                      <a:endParaRPr sz="1500" dirty="0">
                        <a:solidFill>
                          <a:schemeClr val="bg1"/>
                        </a:solidFill>
                        <a:latin typeface="Gilroy Bold" panose="00000800000000000000" pitchFamily="50" charset="0"/>
                        <a:ea typeface="Impact"/>
                        <a:cs typeface="Impact"/>
                        <a:sym typeface="Impact"/>
                      </a:endParaRPr>
                    </a:p>
                  </a:txBody>
                  <a:tcPr marL="0" marR="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884030">
                <a:tc>
                  <a:txBody>
                    <a:bodyPr/>
                    <a:lstStyle/>
                    <a:p>
                      <a:pPr marL="0" marR="0" lvl="0" indent="0" algn="ctr" defTabSz="914400" eaLnBrk="1" fontAlgn="auto" latinLnBrk="0" hangingPunct="1">
                        <a:lnSpc>
                          <a:spcPct val="150000"/>
                        </a:lnSpc>
                        <a:spcBef>
                          <a:spcPts val="0"/>
                        </a:spcBef>
                        <a:spcAft>
                          <a:spcPts val="0"/>
                        </a:spcAft>
                        <a:buClrTx/>
                        <a:buSzTx/>
                        <a:buFontTx/>
                        <a:buNone/>
                        <a:tabLst/>
                        <a:defRPr sz="2200">
                          <a:solidFill>
                            <a:srgbClr val="9C999B"/>
                          </a:solidFill>
                        </a:defRPr>
                      </a:pPr>
                      <a:r>
                        <a:rPr lang="en-US" sz="1800" i="0" dirty="0">
                          <a:solidFill>
                            <a:schemeClr val="tx2">
                              <a:lumMod val="50000"/>
                            </a:schemeClr>
                          </a:solidFill>
                          <a:latin typeface="Gilroy SemiBold" panose="00000700000000000000" pitchFamily="50" charset="0"/>
                        </a:rPr>
                        <a:t>$15,000</a:t>
                      </a:r>
                      <a:endParaRPr lang="en-US" sz="1800" i="1" dirty="0">
                        <a:solidFill>
                          <a:schemeClr val="tx2">
                            <a:lumMod val="50000"/>
                          </a:schemeClr>
                        </a:solidFill>
                        <a:latin typeface="Gilroy SemiBold" panose="00000700000000000000" pitchFamily="50" charset="0"/>
                      </a:endParaRPr>
                    </a:p>
                  </a:txBody>
                  <a:tcPr marL="0" marR="0" marT="0" marB="0" anchor="ctr" horzOverflow="overflow">
                    <a:lnL w="12700" cap="flat" cmpd="sng" algn="ctr">
                      <a:solidFill>
                        <a:srgbClr val="DDDBDF"/>
                      </a:solidFill>
                      <a:prstDash val="solid"/>
                      <a:round/>
                      <a:headEnd type="none" w="med" len="med"/>
                      <a:tailEnd type="none" w="med" len="med"/>
                    </a:lnL>
                    <a:lnR w="12700">
                      <a:solidFill>
                        <a:srgbClr val="DDDBDF"/>
                      </a:solidFill>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F7F7F7"/>
                    </a:solidFill>
                  </a:tcPr>
                </a:tc>
                <a:tc>
                  <a:txBody>
                    <a:bodyPr/>
                    <a:lstStyle/>
                    <a:p>
                      <a:pPr algn="ctr" defTabSz="914400">
                        <a:defRPr sz="2200">
                          <a:solidFill>
                            <a:srgbClr val="9C999B"/>
                          </a:solidFill>
                        </a:defRPr>
                      </a:pPr>
                      <a:r>
                        <a:rPr lang="en-US" sz="1800" dirty="0">
                          <a:solidFill>
                            <a:schemeClr val="tx2">
                              <a:lumMod val="50000"/>
                            </a:schemeClr>
                          </a:solidFill>
                          <a:latin typeface="Gilroy SemiBold" panose="00000700000000000000" pitchFamily="50" charset="0"/>
                        </a:rPr>
                        <a:t>$246</a:t>
                      </a:r>
                      <a:endParaRPr sz="1800" dirty="0">
                        <a:solidFill>
                          <a:schemeClr val="tx2">
                            <a:lumMod val="50000"/>
                          </a:schemeClr>
                        </a:solidFill>
                        <a:latin typeface="Gilroy SemiBold" panose="00000700000000000000" pitchFamily="50" charset="0"/>
                      </a:endParaRPr>
                    </a:p>
                  </a:txBody>
                  <a:tcPr marL="0" marR="0" marT="0" marB="0" anchor="ctr" horzOverflow="overflow">
                    <a:lnL w="12700">
                      <a:solidFill>
                        <a:srgbClr val="DDDBDF"/>
                      </a:solidFill>
                    </a:lnL>
                    <a:lnR w="12700" cap="flat" cmpd="sng" algn="ctr">
                      <a:solidFill>
                        <a:srgbClr val="DDDBDF"/>
                      </a:solidFill>
                      <a:prstDash val="solid"/>
                      <a:round/>
                      <a:headEnd type="none" w="med" len="med"/>
                      <a:tailEnd type="none" w="med" len="med"/>
                    </a:lnR>
                    <a:lnT w="12700">
                      <a:solidFill>
                        <a:srgbClr val="DDDBDF"/>
                      </a:solidFill>
                    </a:lnT>
                    <a:lnB w="12700" cap="flat" cmpd="sng" algn="ctr">
                      <a:solidFill>
                        <a:srgbClr val="DDDBDF"/>
                      </a:solidFill>
                      <a:prstDash val="solid"/>
                      <a:round/>
                      <a:headEnd type="none" w="med" len="med"/>
                      <a:tailEnd type="none" w="med" len="med"/>
                    </a:lnB>
                    <a:solidFill>
                      <a:srgbClr val="F7F7F7"/>
                    </a:solidFill>
                  </a:tcPr>
                </a:tc>
                <a:tc>
                  <a:txBody>
                    <a:bodyPr/>
                    <a:lstStyle/>
                    <a:p>
                      <a:pPr algn="ctr" defTabSz="914400">
                        <a:defRPr sz="2200">
                          <a:solidFill>
                            <a:srgbClr val="9C999B"/>
                          </a:solidFill>
                        </a:defRPr>
                      </a:pPr>
                      <a:r>
                        <a:rPr lang="en-US" sz="1800" dirty="0">
                          <a:solidFill>
                            <a:schemeClr val="tx2">
                              <a:lumMod val="50000"/>
                            </a:schemeClr>
                          </a:solidFill>
                          <a:latin typeface="Gilroy SemiBold" panose="00000700000000000000" pitchFamily="50" charset="0"/>
                        </a:rPr>
                        <a:t>$6,862</a:t>
                      </a:r>
                      <a:endParaRPr sz="1800" dirty="0">
                        <a:solidFill>
                          <a:schemeClr val="tx2">
                            <a:lumMod val="50000"/>
                          </a:schemeClr>
                        </a:solidFill>
                        <a:latin typeface="Gilroy SemiBold" panose="00000700000000000000" pitchFamily="50" charset="0"/>
                      </a:endParaRPr>
                    </a:p>
                  </a:txBody>
                  <a:tcPr marL="0" marR="0" marT="0" marB="0" anchor="ctr" horzOverflow="overflow">
                    <a:lnL w="12700">
                      <a:solidFill>
                        <a:srgbClr val="DDDBDF"/>
                      </a:solidFill>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F7F7F7"/>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8014091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Placeholder 4">
            <a:extLst>
              <a:ext uri="{FF2B5EF4-FFF2-40B4-BE49-F238E27FC236}">
                <a16:creationId xmlns:a16="http://schemas.microsoft.com/office/drawing/2014/main" id="{A9F44661-B29C-4894-9C3E-BD6806F3092D}"/>
              </a:ext>
            </a:extLst>
          </p:cNvPr>
          <p:cNvPicPr>
            <a:picLocks noChangeAspect="1"/>
          </p:cNvPicPr>
          <p:nvPr/>
        </p:nvPicPr>
        <p:blipFill>
          <a:blip r:embed="rId3"/>
          <a:srcRect/>
          <a:stretch/>
        </p:blipFill>
        <p:spPr bwMode="auto">
          <a:xfrm>
            <a:off x="3913033" y="-236649"/>
            <a:ext cx="10641974" cy="70946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a:extLst>
              <a:ext uri="{FF2B5EF4-FFF2-40B4-BE49-F238E27FC236}">
                <a16:creationId xmlns:a16="http://schemas.microsoft.com/office/drawing/2014/main" id="{9C5AED6B-2555-4D76-B636-F7E6F28C41E5}"/>
              </a:ext>
            </a:extLst>
          </p:cNvPr>
          <p:cNvSpPr/>
          <p:nvPr/>
        </p:nvSpPr>
        <p:spPr>
          <a:xfrm>
            <a:off x="397" y="-54864"/>
            <a:ext cx="6601968" cy="6967728"/>
          </a:xfrm>
          <a:prstGeom prst="rect">
            <a:avLst/>
          </a:prstGeom>
          <a:solidFill>
            <a:schemeClr val="bg1"/>
          </a:solidFill>
          <a:ln>
            <a:noFill/>
          </a:ln>
          <a:effectLst>
            <a:outerShdw blurRad="571500" dist="215900" dir="20520000" algn="tl" rotWithShape="0">
              <a:prstClr val="black">
                <a:alpha val="8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a:defRPr/>
            </a:pPr>
            <a:endParaRPr lang="en-US" sz="900" dirty="0">
              <a:solidFill>
                <a:srgbClr val="FFFFFF"/>
              </a:solidFill>
              <a:latin typeface="Klinic Slab Bold" pitchFamily="50" charset="0"/>
            </a:endParaRPr>
          </a:p>
        </p:txBody>
      </p:sp>
      <p:sp>
        <p:nvSpPr>
          <p:cNvPr id="55" name="Text Placeholder 2">
            <a:extLst>
              <a:ext uri="{FF2B5EF4-FFF2-40B4-BE49-F238E27FC236}">
                <a16:creationId xmlns:a16="http://schemas.microsoft.com/office/drawing/2014/main" id="{BDC853CB-48FB-4486-833E-33A2E9433C44}"/>
              </a:ext>
            </a:extLst>
          </p:cNvPr>
          <p:cNvSpPr txBox="1">
            <a:spLocks/>
          </p:cNvSpPr>
          <p:nvPr/>
        </p:nvSpPr>
        <p:spPr>
          <a:xfrm>
            <a:off x="1399902" y="948663"/>
            <a:ext cx="4503302" cy="1538883"/>
          </a:xfrm>
          <a:prstGeom prst="rect">
            <a:avLst/>
          </a:prstGeom>
        </p:spPr>
        <p:txBody>
          <a:bodyPr wrap="square" lIns="0" tIns="0" rIns="0" bIns="0">
            <a:spAutoFit/>
          </a:bodyPr>
          <a:lstStyle>
            <a:lvl1pPr marL="634968"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1269937"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1904905"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2539873"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3174841"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3809810"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4778"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79746"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4714"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0" indent="0" defTabSz="914355">
              <a:spcBef>
                <a:spcPts val="0"/>
              </a:spcBef>
              <a:buNone/>
              <a:defRPr/>
            </a:pPr>
            <a:r>
              <a:rPr lang="en-US" sz="5000" b="1" kern="0" spc="-75" dirty="0">
                <a:latin typeface="Klinic Slab Bold" pitchFamily="50" charset="0"/>
                <a:cs typeface="+mn-cs"/>
              </a:rPr>
              <a:t>Emergency</a:t>
            </a:r>
          </a:p>
          <a:p>
            <a:pPr marL="0" indent="0" defTabSz="914355">
              <a:spcBef>
                <a:spcPts val="0"/>
              </a:spcBef>
              <a:buNone/>
              <a:defRPr/>
            </a:pPr>
            <a:r>
              <a:rPr lang="en-US" sz="5000" kern="0" spc="-75" dirty="0">
                <a:cs typeface="+mn-cs"/>
              </a:rPr>
              <a:t>Fund</a:t>
            </a:r>
          </a:p>
        </p:txBody>
      </p:sp>
      <p:grpSp>
        <p:nvGrpSpPr>
          <p:cNvPr id="60" name="Group 59">
            <a:extLst>
              <a:ext uri="{FF2B5EF4-FFF2-40B4-BE49-F238E27FC236}">
                <a16:creationId xmlns:a16="http://schemas.microsoft.com/office/drawing/2014/main" id="{D5863942-47D1-4E3B-9A69-CCFEFE03F4DD}"/>
              </a:ext>
            </a:extLst>
          </p:cNvPr>
          <p:cNvGrpSpPr/>
          <p:nvPr/>
        </p:nvGrpSpPr>
        <p:grpSpPr>
          <a:xfrm>
            <a:off x="1399902" y="3049798"/>
            <a:ext cx="2308196" cy="968847"/>
            <a:chOff x="2296473" y="6550743"/>
            <a:chExt cx="4616391" cy="1937693"/>
          </a:xfrm>
        </p:grpSpPr>
        <p:sp>
          <p:nvSpPr>
            <p:cNvPr id="61" name="Text Placeholder 10">
              <a:extLst>
                <a:ext uri="{FF2B5EF4-FFF2-40B4-BE49-F238E27FC236}">
                  <a16:creationId xmlns:a16="http://schemas.microsoft.com/office/drawing/2014/main" id="{BFB2D34A-5DF2-4060-9CA7-D59EE7CF7B28}"/>
                </a:ext>
              </a:extLst>
            </p:cNvPr>
            <p:cNvSpPr txBox="1">
              <a:spLocks/>
            </p:cNvSpPr>
            <p:nvPr/>
          </p:nvSpPr>
          <p:spPr>
            <a:xfrm>
              <a:off x="2842773" y="7380441"/>
              <a:ext cx="3548883" cy="1107995"/>
            </a:xfrm>
            <a:prstGeom prst="rect">
              <a:avLst/>
            </a:prstGeom>
          </p:spPr>
          <p:txBody>
            <a:bodyPr wrap="square" lIns="0" tIns="0">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32">
                <a:lnSpc>
                  <a:spcPct val="100000"/>
                </a:lnSpc>
                <a:spcBef>
                  <a:spcPts val="600"/>
                </a:spcBef>
                <a:buNone/>
              </a:pPr>
              <a:r>
                <a:rPr lang="en-US" sz="1400" dirty="0">
                  <a:solidFill>
                    <a:srgbClr val="000000"/>
                  </a:solidFill>
                  <a:latin typeface="Klinic Slab Book" pitchFamily="50" charset="0"/>
                </a:rPr>
                <a:t>3 months of </a:t>
              </a:r>
              <a:r>
                <a:rPr lang="en-US" sz="1400" b="1" i="1" dirty="0">
                  <a:solidFill>
                    <a:srgbClr val="000000"/>
                  </a:solidFill>
                  <a:latin typeface="Klinic Slab Book" pitchFamily="50" charset="0"/>
                </a:rPr>
                <a:t>expenses</a:t>
              </a:r>
            </a:p>
            <a:p>
              <a:pPr marL="0" indent="0" defTabSz="914332">
                <a:lnSpc>
                  <a:spcPct val="100000"/>
                </a:lnSpc>
                <a:spcBef>
                  <a:spcPts val="600"/>
                </a:spcBef>
                <a:buNone/>
              </a:pPr>
              <a:r>
                <a:rPr lang="en-US" sz="1400" dirty="0">
                  <a:solidFill>
                    <a:srgbClr val="000000"/>
                  </a:solidFill>
                  <a:latin typeface="Klinic Slab Book" pitchFamily="50" charset="0"/>
                </a:rPr>
                <a:t>6 months of </a:t>
              </a:r>
              <a:r>
                <a:rPr lang="en-US" sz="1400" b="1" i="1" dirty="0">
                  <a:solidFill>
                    <a:srgbClr val="000000"/>
                  </a:solidFill>
                  <a:latin typeface="Klinic Slab Book" pitchFamily="50" charset="0"/>
                </a:rPr>
                <a:t>expenses</a:t>
              </a:r>
            </a:p>
          </p:txBody>
        </p:sp>
        <p:sp>
          <p:nvSpPr>
            <p:cNvPr id="62" name="Text Placeholder 11">
              <a:extLst>
                <a:ext uri="{FF2B5EF4-FFF2-40B4-BE49-F238E27FC236}">
                  <a16:creationId xmlns:a16="http://schemas.microsoft.com/office/drawing/2014/main" id="{D807121C-0BDC-4621-875A-C90201D5B18C}"/>
                </a:ext>
              </a:extLst>
            </p:cNvPr>
            <p:cNvSpPr txBox="1">
              <a:spLocks/>
            </p:cNvSpPr>
            <p:nvPr/>
          </p:nvSpPr>
          <p:spPr>
            <a:xfrm>
              <a:off x="2296473" y="6550743"/>
              <a:ext cx="4616391" cy="429008"/>
            </a:xfrm>
            <a:prstGeom prst="rect">
              <a:avLst/>
            </a:prstGeom>
          </p:spPr>
          <p:txBody>
            <a:bodyPr lIns="0"/>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32">
                <a:buNone/>
              </a:pPr>
              <a:r>
                <a:rPr lang="en-US" sz="1800" b="1" dirty="0">
                  <a:solidFill>
                    <a:srgbClr val="000000"/>
                  </a:solidFill>
                  <a:latin typeface="Gilroy Bold" panose="00000800000000000000" pitchFamily="50" charset="0"/>
                </a:rPr>
                <a:t>CALCULATE</a:t>
              </a:r>
            </a:p>
          </p:txBody>
        </p:sp>
        <p:sp>
          <p:nvSpPr>
            <p:cNvPr id="63" name="Shape">
              <a:extLst>
                <a:ext uri="{FF2B5EF4-FFF2-40B4-BE49-F238E27FC236}">
                  <a16:creationId xmlns:a16="http://schemas.microsoft.com/office/drawing/2014/main" id="{5B64D5DB-4B65-46BF-9F63-E593DF7FD945}"/>
                </a:ext>
              </a:extLst>
            </p:cNvPr>
            <p:cNvSpPr>
              <a:spLocks noChangeAspect="1"/>
            </p:cNvSpPr>
            <p:nvPr/>
          </p:nvSpPr>
          <p:spPr bwMode="auto">
            <a:xfrm>
              <a:off x="2357389" y="7488190"/>
              <a:ext cx="277509" cy="208193"/>
            </a:xfrm>
            <a:custGeom>
              <a:avLst/>
              <a:gdLst>
                <a:gd name="T0" fmla="*/ 406665 w 21379"/>
                <a:gd name="T1" fmla="*/ 305150 h 21589"/>
                <a:gd name="T2" fmla="*/ 406665 w 21379"/>
                <a:gd name="T3" fmla="*/ 305150 h 21589"/>
                <a:gd name="T4" fmla="*/ 406665 w 21379"/>
                <a:gd name="T5" fmla="*/ 305150 h 21589"/>
                <a:gd name="T6" fmla="*/ 406665 w 21379"/>
                <a:gd name="T7" fmla="*/ 305150 h 2158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79" h="21589" extrusionOk="0">
                  <a:moveTo>
                    <a:pt x="18437" y="0"/>
                  </a:moveTo>
                  <a:cubicBezTo>
                    <a:pt x="18048" y="0"/>
                    <a:pt x="17659" y="149"/>
                    <a:pt x="17319" y="446"/>
                  </a:cubicBezTo>
                  <a:cubicBezTo>
                    <a:pt x="17003" y="738"/>
                    <a:pt x="16714" y="1127"/>
                    <a:pt x="16524" y="1383"/>
                  </a:cubicBezTo>
                  <a:lnTo>
                    <a:pt x="8236" y="12537"/>
                  </a:lnTo>
                  <a:lnTo>
                    <a:pt x="4856" y="7991"/>
                  </a:lnTo>
                  <a:cubicBezTo>
                    <a:pt x="4666" y="7735"/>
                    <a:pt x="4377" y="7344"/>
                    <a:pt x="4061" y="7052"/>
                  </a:cubicBezTo>
                  <a:cubicBezTo>
                    <a:pt x="3381" y="6458"/>
                    <a:pt x="2504" y="6458"/>
                    <a:pt x="1824" y="7052"/>
                  </a:cubicBezTo>
                  <a:cubicBezTo>
                    <a:pt x="1508" y="7344"/>
                    <a:pt x="1218" y="7735"/>
                    <a:pt x="1028" y="7991"/>
                  </a:cubicBezTo>
                  <a:cubicBezTo>
                    <a:pt x="837" y="8247"/>
                    <a:pt x="548" y="8636"/>
                    <a:pt x="331" y="9061"/>
                  </a:cubicBezTo>
                  <a:cubicBezTo>
                    <a:pt x="-110" y="9976"/>
                    <a:pt x="-110" y="11156"/>
                    <a:pt x="331" y="12071"/>
                  </a:cubicBezTo>
                  <a:cubicBezTo>
                    <a:pt x="548" y="12496"/>
                    <a:pt x="837" y="12887"/>
                    <a:pt x="1028" y="13143"/>
                  </a:cubicBezTo>
                  <a:lnTo>
                    <a:pt x="6280" y="20209"/>
                  </a:lnTo>
                  <a:cubicBezTo>
                    <a:pt x="6470" y="20465"/>
                    <a:pt x="6759" y="20856"/>
                    <a:pt x="7075" y="21148"/>
                  </a:cubicBezTo>
                  <a:cubicBezTo>
                    <a:pt x="7427" y="21456"/>
                    <a:pt x="7833" y="21600"/>
                    <a:pt x="8236" y="21589"/>
                  </a:cubicBezTo>
                  <a:cubicBezTo>
                    <a:pt x="8639" y="21600"/>
                    <a:pt x="9043" y="21455"/>
                    <a:pt x="9396" y="21148"/>
                  </a:cubicBezTo>
                  <a:cubicBezTo>
                    <a:pt x="9711" y="20856"/>
                    <a:pt x="10002" y="20465"/>
                    <a:pt x="10192" y="20209"/>
                  </a:cubicBezTo>
                  <a:lnTo>
                    <a:pt x="20352" y="6536"/>
                  </a:lnTo>
                  <a:cubicBezTo>
                    <a:pt x="20543" y="6279"/>
                    <a:pt x="20832" y="5891"/>
                    <a:pt x="21049" y="5466"/>
                  </a:cubicBezTo>
                  <a:cubicBezTo>
                    <a:pt x="21490" y="4550"/>
                    <a:pt x="21490" y="3371"/>
                    <a:pt x="21049" y="2455"/>
                  </a:cubicBezTo>
                  <a:cubicBezTo>
                    <a:pt x="20832" y="2030"/>
                    <a:pt x="20543" y="1640"/>
                    <a:pt x="20352" y="1383"/>
                  </a:cubicBezTo>
                  <a:cubicBezTo>
                    <a:pt x="20162" y="1127"/>
                    <a:pt x="19872" y="738"/>
                    <a:pt x="19556" y="446"/>
                  </a:cubicBezTo>
                  <a:cubicBezTo>
                    <a:pt x="19216" y="149"/>
                    <a:pt x="18826" y="0"/>
                    <a:pt x="18437" y="0"/>
                  </a:cubicBezTo>
                  <a:close/>
                </a:path>
              </a:pathLst>
            </a:custGeom>
            <a:solidFill>
              <a:srgbClr val="15AC6A"/>
            </a:solidFill>
            <a:ln>
              <a:noFill/>
            </a:ln>
          </p:spPr>
          <p:txBody>
            <a:bodyPr lIns="0" tIns="0" rIns="0" bIns="0" anchor="ctr"/>
            <a:lstStyle/>
            <a:p>
              <a:pPr defTabSz="228600" eaLnBrk="0" fontAlgn="base" hangingPunct="0">
                <a:spcBef>
                  <a:spcPct val="0"/>
                </a:spcBef>
                <a:spcAft>
                  <a:spcPct val="0"/>
                </a:spcAft>
              </a:pPr>
              <a:endParaRPr lang="en-US" sz="900" dirty="0">
                <a:solidFill>
                  <a:srgbClr val="000000"/>
                </a:solidFill>
                <a:latin typeface="Calibri" panose="020F0502020204030204" pitchFamily="34" charset="0"/>
              </a:endParaRPr>
            </a:p>
          </p:txBody>
        </p:sp>
        <p:sp>
          <p:nvSpPr>
            <p:cNvPr id="64" name="Shape">
              <a:extLst>
                <a:ext uri="{FF2B5EF4-FFF2-40B4-BE49-F238E27FC236}">
                  <a16:creationId xmlns:a16="http://schemas.microsoft.com/office/drawing/2014/main" id="{E69EC8C5-258F-496B-8DF0-0888FA0AF3C0}"/>
                </a:ext>
              </a:extLst>
            </p:cNvPr>
            <p:cNvSpPr>
              <a:spLocks noChangeAspect="1"/>
            </p:cNvSpPr>
            <p:nvPr/>
          </p:nvSpPr>
          <p:spPr bwMode="auto">
            <a:xfrm>
              <a:off x="2357389" y="8082915"/>
              <a:ext cx="277509" cy="208193"/>
            </a:xfrm>
            <a:custGeom>
              <a:avLst/>
              <a:gdLst>
                <a:gd name="T0" fmla="*/ 406665 w 21379"/>
                <a:gd name="T1" fmla="*/ 305150 h 21589"/>
                <a:gd name="T2" fmla="*/ 406665 w 21379"/>
                <a:gd name="T3" fmla="*/ 305150 h 21589"/>
                <a:gd name="T4" fmla="*/ 406665 w 21379"/>
                <a:gd name="T5" fmla="*/ 305150 h 21589"/>
                <a:gd name="T6" fmla="*/ 406665 w 21379"/>
                <a:gd name="T7" fmla="*/ 305150 h 2158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79" h="21589" extrusionOk="0">
                  <a:moveTo>
                    <a:pt x="18437" y="0"/>
                  </a:moveTo>
                  <a:cubicBezTo>
                    <a:pt x="18048" y="0"/>
                    <a:pt x="17659" y="149"/>
                    <a:pt x="17319" y="446"/>
                  </a:cubicBezTo>
                  <a:cubicBezTo>
                    <a:pt x="17003" y="738"/>
                    <a:pt x="16714" y="1127"/>
                    <a:pt x="16524" y="1383"/>
                  </a:cubicBezTo>
                  <a:lnTo>
                    <a:pt x="8236" y="12537"/>
                  </a:lnTo>
                  <a:lnTo>
                    <a:pt x="4856" y="7991"/>
                  </a:lnTo>
                  <a:cubicBezTo>
                    <a:pt x="4666" y="7735"/>
                    <a:pt x="4377" y="7344"/>
                    <a:pt x="4061" y="7052"/>
                  </a:cubicBezTo>
                  <a:cubicBezTo>
                    <a:pt x="3381" y="6458"/>
                    <a:pt x="2504" y="6458"/>
                    <a:pt x="1824" y="7052"/>
                  </a:cubicBezTo>
                  <a:cubicBezTo>
                    <a:pt x="1508" y="7344"/>
                    <a:pt x="1218" y="7735"/>
                    <a:pt x="1028" y="7991"/>
                  </a:cubicBezTo>
                  <a:cubicBezTo>
                    <a:pt x="837" y="8247"/>
                    <a:pt x="548" y="8636"/>
                    <a:pt x="331" y="9061"/>
                  </a:cubicBezTo>
                  <a:cubicBezTo>
                    <a:pt x="-110" y="9976"/>
                    <a:pt x="-110" y="11156"/>
                    <a:pt x="331" y="12071"/>
                  </a:cubicBezTo>
                  <a:cubicBezTo>
                    <a:pt x="548" y="12496"/>
                    <a:pt x="837" y="12887"/>
                    <a:pt x="1028" y="13143"/>
                  </a:cubicBezTo>
                  <a:lnTo>
                    <a:pt x="6280" y="20209"/>
                  </a:lnTo>
                  <a:cubicBezTo>
                    <a:pt x="6470" y="20465"/>
                    <a:pt x="6759" y="20856"/>
                    <a:pt x="7075" y="21148"/>
                  </a:cubicBezTo>
                  <a:cubicBezTo>
                    <a:pt x="7427" y="21456"/>
                    <a:pt x="7833" y="21600"/>
                    <a:pt x="8236" y="21589"/>
                  </a:cubicBezTo>
                  <a:cubicBezTo>
                    <a:pt x="8639" y="21600"/>
                    <a:pt x="9043" y="21455"/>
                    <a:pt x="9396" y="21148"/>
                  </a:cubicBezTo>
                  <a:cubicBezTo>
                    <a:pt x="9711" y="20856"/>
                    <a:pt x="10002" y="20465"/>
                    <a:pt x="10192" y="20209"/>
                  </a:cubicBezTo>
                  <a:lnTo>
                    <a:pt x="20352" y="6536"/>
                  </a:lnTo>
                  <a:cubicBezTo>
                    <a:pt x="20543" y="6279"/>
                    <a:pt x="20832" y="5891"/>
                    <a:pt x="21049" y="5466"/>
                  </a:cubicBezTo>
                  <a:cubicBezTo>
                    <a:pt x="21490" y="4550"/>
                    <a:pt x="21490" y="3371"/>
                    <a:pt x="21049" y="2455"/>
                  </a:cubicBezTo>
                  <a:cubicBezTo>
                    <a:pt x="20832" y="2030"/>
                    <a:pt x="20543" y="1640"/>
                    <a:pt x="20352" y="1383"/>
                  </a:cubicBezTo>
                  <a:cubicBezTo>
                    <a:pt x="20162" y="1127"/>
                    <a:pt x="19872" y="738"/>
                    <a:pt x="19556" y="446"/>
                  </a:cubicBezTo>
                  <a:cubicBezTo>
                    <a:pt x="19216" y="149"/>
                    <a:pt x="18826" y="0"/>
                    <a:pt x="18437" y="0"/>
                  </a:cubicBezTo>
                  <a:close/>
                </a:path>
              </a:pathLst>
            </a:custGeom>
            <a:solidFill>
              <a:srgbClr val="15AC6A"/>
            </a:solidFill>
            <a:ln>
              <a:noFill/>
            </a:ln>
          </p:spPr>
          <p:txBody>
            <a:bodyPr lIns="0" tIns="0" rIns="0" bIns="0" anchor="ctr"/>
            <a:lstStyle/>
            <a:p>
              <a:pPr defTabSz="228600" eaLnBrk="0" fontAlgn="base" hangingPunct="0">
                <a:spcBef>
                  <a:spcPct val="0"/>
                </a:spcBef>
                <a:spcAft>
                  <a:spcPct val="0"/>
                </a:spcAft>
              </a:pPr>
              <a:endParaRPr lang="en-US" sz="900" dirty="0">
                <a:solidFill>
                  <a:srgbClr val="000000"/>
                </a:solidFill>
                <a:latin typeface="Calibri" panose="020F0502020204030204" pitchFamily="34" charset="0"/>
              </a:endParaRPr>
            </a:p>
          </p:txBody>
        </p:sp>
      </p:grpSp>
      <p:cxnSp>
        <p:nvCxnSpPr>
          <p:cNvPr id="66" name="Straight Connector 65">
            <a:extLst>
              <a:ext uri="{FF2B5EF4-FFF2-40B4-BE49-F238E27FC236}">
                <a16:creationId xmlns:a16="http://schemas.microsoft.com/office/drawing/2014/main" id="{9710B8BD-4163-4C56-8F15-8A7D4DCA7A3D}"/>
              </a:ext>
            </a:extLst>
          </p:cNvPr>
          <p:cNvCxnSpPr>
            <a:cxnSpLocks/>
          </p:cNvCxnSpPr>
          <p:nvPr/>
        </p:nvCxnSpPr>
        <p:spPr>
          <a:xfrm>
            <a:off x="1274917" y="2878028"/>
            <a:ext cx="3017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88130F7-81E6-46DB-B387-280A029577EA}"/>
              </a:ext>
            </a:extLst>
          </p:cNvPr>
          <p:cNvCxnSpPr>
            <a:cxnSpLocks/>
          </p:cNvCxnSpPr>
          <p:nvPr/>
        </p:nvCxnSpPr>
        <p:spPr>
          <a:xfrm>
            <a:off x="1274917" y="4254202"/>
            <a:ext cx="3017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1938C17C-3E6C-498E-80F6-EC791E988BE2}"/>
              </a:ext>
            </a:extLst>
          </p:cNvPr>
          <p:cNvGrpSpPr/>
          <p:nvPr/>
        </p:nvGrpSpPr>
        <p:grpSpPr>
          <a:xfrm>
            <a:off x="1399902" y="4470510"/>
            <a:ext cx="3058124" cy="968847"/>
            <a:chOff x="2296473" y="6550743"/>
            <a:chExt cx="6116247" cy="1937693"/>
          </a:xfrm>
        </p:grpSpPr>
        <p:sp>
          <p:nvSpPr>
            <p:cNvPr id="25" name="Text Placeholder 10">
              <a:extLst>
                <a:ext uri="{FF2B5EF4-FFF2-40B4-BE49-F238E27FC236}">
                  <a16:creationId xmlns:a16="http://schemas.microsoft.com/office/drawing/2014/main" id="{9CB89A7D-AFA1-4283-A1E5-3BA5509F09BE}"/>
                </a:ext>
              </a:extLst>
            </p:cNvPr>
            <p:cNvSpPr txBox="1">
              <a:spLocks/>
            </p:cNvSpPr>
            <p:nvPr/>
          </p:nvSpPr>
          <p:spPr>
            <a:xfrm>
              <a:off x="2842773" y="7380441"/>
              <a:ext cx="3548883" cy="1107995"/>
            </a:xfrm>
            <a:prstGeom prst="rect">
              <a:avLst/>
            </a:prstGeom>
          </p:spPr>
          <p:txBody>
            <a:bodyPr wrap="square" lIns="0" tIns="0">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32">
                <a:lnSpc>
                  <a:spcPct val="100000"/>
                </a:lnSpc>
                <a:spcBef>
                  <a:spcPts val="600"/>
                </a:spcBef>
                <a:buNone/>
              </a:pPr>
              <a:r>
                <a:rPr lang="en-US" sz="1400" dirty="0">
                  <a:solidFill>
                    <a:srgbClr val="000000"/>
                  </a:solidFill>
                  <a:latin typeface="Klinic Slab Book" pitchFamily="50" charset="0"/>
                </a:rPr>
                <a:t>$50</a:t>
              </a:r>
              <a:endParaRPr lang="en-US" sz="1400" b="1" i="1" dirty="0">
                <a:solidFill>
                  <a:srgbClr val="000000"/>
                </a:solidFill>
                <a:latin typeface="Klinic Slab Book" pitchFamily="50" charset="0"/>
              </a:endParaRPr>
            </a:p>
            <a:p>
              <a:pPr marL="0" indent="0" defTabSz="914332">
                <a:lnSpc>
                  <a:spcPct val="100000"/>
                </a:lnSpc>
                <a:spcBef>
                  <a:spcPts val="600"/>
                </a:spcBef>
                <a:buNone/>
              </a:pPr>
              <a:r>
                <a:rPr lang="en-US" sz="1400" dirty="0">
                  <a:solidFill>
                    <a:srgbClr val="000000"/>
                  </a:solidFill>
                  <a:latin typeface="Klinic Slab Book" pitchFamily="50" charset="0"/>
                </a:rPr>
                <a:t>$250</a:t>
              </a:r>
              <a:endParaRPr lang="en-US" sz="1400" b="1" i="1" dirty="0">
                <a:solidFill>
                  <a:srgbClr val="000000"/>
                </a:solidFill>
                <a:latin typeface="Klinic Slab Book" pitchFamily="50" charset="0"/>
              </a:endParaRPr>
            </a:p>
          </p:txBody>
        </p:sp>
        <p:sp>
          <p:nvSpPr>
            <p:cNvPr id="26" name="Text Placeholder 11">
              <a:extLst>
                <a:ext uri="{FF2B5EF4-FFF2-40B4-BE49-F238E27FC236}">
                  <a16:creationId xmlns:a16="http://schemas.microsoft.com/office/drawing/2014/main" id="{70C4883C-0941-49D9-B419-F1AFFA0B3BC6}"/>
                </a:ext>
              </a:extLst>
            </p:cNvPr>
            <p:cNvSpPr txBox="1">
              <a:spLocks/>
            </p:cNvSpPr>
            <p:nvPr/>
          </p:nvSpPr>
          <p:spPr>
            <a:xfrm>
              <a:off x="2296473" y="6550743"/>
              <a:ext cx="6116247" cy="420160"/>
            </a:xfrm>
            <a:prstGeom prst="rect">
              <a:avLst/>
            </a:prstGeom>
          </p:spPr>
          <p:txBody>
            <a:bodyPr lIns="0"/>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32">
                <a:buNone/>
              </a:pPr>
              <a:r>
                <a:rPr lang="en-US" sz="1800" b="1" dirty="0">
                  <a:solidFill>
                    <a:srgbClr val="000000"/>
                  </a:solidFill>
                  <a:latin typeface="Gilroy Bold" panose="00000800000000000000" pitchFamily="50" charset="0"/>
                </a:rPr>
                <a:t>START SMALL &amp; BUILD</a:t>
              </a:r>
            </a:p>
          </p:txBody>
        </p:sp>
        <p:sp>
          <p:nvSpPr>
            <p:cNvPr id="27" name="Shape">
              <a:extLst>
                <a:ext uri="{FF2B5EF4-FFF2-40B4-BE49-F238E27FC236}">
                  <a16:creationId xmlns:a16="http://schemas.microsoft.com/office/drawing/2014/main" id="{CB2A2F99-1A54-4B50-97EC-F944C2AD6809}"/>
                </a:ext>
              </a:extLst>
            </p:cNvPr>
            <p:cNvSpPr>
              <a:spLocks noChangeAspect="1"/>
            </p:cNvSpPr>
            <p:nvPr/>
          </p:nvSpPr>
          <p:spPr bwMode="auto">
            <a:xfrm>
              <a:off x="2357389" y="7488190"/>
              <a:ext cx="277509" cy="208193"/>
            </a:xfrm>
            <a:custGeom>
              <a:avLst/>
              <a:gdLst>
                <a:gd name="T0" fmla="*/ 406665 w 21379"/>
                <a:gd name="T1" fmla="*/ 305150 h 21589"/>
                <a:gd name="T2" fmla="*/ 406665 w 21379"/>
                <a:gd name="T3" fmla="*/ 305150 h 21589"/>
                <a:gd name="T4" fmla="*/ 406665 w 21379"/>
                <a:gd name="T5" fmla="*/ 305150 h 21589"/>
                <a:gd name="T6" fmla="*/ 406665 w 21379"/>
                <a:gd name="T7" fmla="*/ 305150 h 2158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79" h="21589" extrusionOk="0">
                  <a:moveTo>
                    <a:pt x="18437" y="0"/>
                  </a:moveTo>
                  <a:cubicBezTo>
                    <a:pt x="18048" y="0"/>
                    <a:pt x="17659" y="149"/>
                    <a:pt x="17319" y="446"/>
                  </a:cubicBezTo>
                  <a:cubicBezTo>
                    <a:pt x="17003" y="738"/>
                    <a:pt x="16714" y="1127"/>
                    <a:pt x="16524" y="1383"/>
                  </a:cubicBezTo>
                  <a:lnTo>
                    <a:pt x="8236" y="12537"/>
                  </a:lnTo>
                  <a:lnTo>
                    <a:pt x="4856" y="7991"/>
                  </a:lnTo>
                  <a:cubicBezTo>
                    <a:pt x="4666" y="7735"/>
                    <a:pt x="4377" y="7344"/>
                    <a:pt x="4061" y="7052"/>
                  </a:cubicBezTo>
                  <a:cubicBezTo>
                    <a:pt x="3381" y="6458"/>
                    <a:pt x="2504" y="6458"/>
                    <a:pt x="1824" y="7052"/>
                  </a:cubicBezTo>
                  <a:cubicBezTo>
                    <a:pt x="1508" y="7344"/>
                    <a:pt x="1218" y="7735"/>
                    <a:pt x="1028" y="7991"/>
                  </a:cubicBezTo>
                  <a:cubicBezTo>
                    <a:pt x="837" y="8247"/>
                    <a:pt x="548" y="8636"/>
                    <a:pt x="331" y="9061"/>
                  </a:cubicBezTo>
                  <a:cubicBezTo>
                    <a:pt x="-110" y="9976"/>
                    <a:pt x="-110" y="11156"/>
                    <a:pt x="331" y="12071"/>
                  </a:cubicBezTo>
                  <a:cubicBezTo>
                    <a:pt x="548" y="12496"/>
                    <a:pt x="837" y="12887"/>
                    <a:pt x="1028" y="13143"/>
                  </a:cubicBezTo>
                  <a:lnTo>
                    <a:pt x="6280" y="20209"/>
                  </a:lnTo>
                  <a:cubicBezTo>
                    <a:pt x="6470" y="20465"/>
                    <a:pt x="6759" y="20856"/>
                    <a:pt x="7075" y="21148"/>
                  </a:cubicBezTo>
                  <a:cubicBezTo>
                    <a:pt x="7427" y="21456"/>
                    <a:pt x="7833" y="21600"/>
                    <a:pt x="8236" y="21589"/>
                  </a:cubicBezTo>
                  <a:cubicBezTo>
                    <a:pt x="8639" y="21600"/>
                    <a:pt x="9043" y="21455"/>
                    <a:pt x="9396" y="21148"/>
                  </a:cubicBezTo>
                  <a:cubicBezTo>
                    <a:pt x="9711" y="20856"/>
                    <a:pt x="10002" y="20465"/>
                    <a:pt x="10192" y="20209"/>
                  </a:cubicBezTo>
                  <a:lnTo>
                    <a:pt x="20352" y="6536"/>
                  </a:lnTo>
                  <a:cubicBezTo>
                    <a:pt x="20543" y="6279"/>
                    <a:pt x="20832" y="5891"/>
                    <a:pt x="21049" y="5466"/>
                  </a:cubicBezTo>
                  <a:cubicBezTo>
                    <a:pt x="21490" y="4550"/>
                    <a:pt x="21490" y="3371"/>
                    <a:pt x="21049" y="2455"/>
                  </a:cubicBezTo>
                  <a:cubicBezTo>
                    <a:pt x="20832" y="2030"/>
                    <a:pt x="20543" y="1640"/>
                    <a:pt x="20352" y="1383"/>
                  </a:cubicBezTo>
                  <a:cubicBezTo>
                    <a:pt x="20162" y="1127"/>
                    <a:pt x="19872" y="738"/>
                    <a:pt x="19556" y="446"/>
                  </a:cubicBezTo>
                  <a:cubicBezTo>
                    <a:pt x="19216" y="149"/>
                    <a:pt x="18826" y="0"/>
                    <a:pt x="18437" y="0"/>
                  </a:cubicBezTo>
                  <a:close/>
                </a:path>
              </a:pathLst>
            </a:custGeom>
            <a:solidFill>
              <a:srgbClr val="15AC6A"/>
            </a:solidFill>
            <a:ln>
              <a:noFill/>
            </a:ln>
          </p:spPr>
          <p:txBody>
            <a:bodyPr lIns="0" tIns="0" rIns="0" bIns="0" anchor="ctr"/>
            <a:lstStyle/>
            <a:p>
              <a:pPr defTabSz="228600" eaLnBrk="0" fontAlgn="base" hangingPunct="0">
                <a:spcBef>
                  <a:spcPct val="0"/>
                </a:spcBef>
                <a:spcAft>
                  <a:spcPct val="0"/>
                </a:spcAft>
              </a:pPr>
              <a:endParaRPr lang="en-US" sz="900" dirty="0">
                <a:solidFill>
                  <a:srgbClr val="000000"/>
                </a:solidFill>
                <a:latin typeface="Calibri" panose="020F0502020204030204" pitchFamily="34" charset="0"/>
              </a:endParaRPr>
            </a:p>
          </p:txBody>
        </p:sp>
        <p:sp>
          <p:nvSpPr>
            <p:cNvPr id="28" name="Shape">
              <a:extLst>
                <a:ext uri="{FF2B5EF4-FFF2-40B4-BE49-F238E27FC236}">
                  <a16:creationId xmlns:a16="http://schemas.microsoft.com/office/drawing/2014/main" id="{BD2C7E43-520B-43C8-B090-D4529078E220}"/>
                </a:ext>
              </a:extLst>
            </p:cNvPr>
            <p:cNvSpPr>
              <a:spLocks noChangeAspect="1"/>
            </p:cNvSpPr>
            <p:nvPr/>
          </p:nvSpPr>
          <p:spPr bwMode="auto">
            <a:xfrm>
              <a:off x="2357389" y="8082915"/>
              <a:ext cx="277509" cy="208193"/>
            </a:xfrm>
            <a:custGeom>
              <a:avLst/>
              <a:gdLst>
                <a:gd name="T0" fmla="*/ 406665 w 21379"/>
                <a:gd name="T1" fmla="*/ 305150 h 21589"/>
                <a:gd name="T2" fmla="*/ 406665 w 21379"/>
                <a:gd name="T3" fmla="*/ 305150 h 21589"/>
                <a:gd name="T4" fmla="*/ 406665 w 21379"/>
                <a:gd name="T5" fmla="*/ 305150 h 21589"/>
                <a:gd name="T6" fmla="*/ 406665 w 21379"/>
                <a:gd name="T7" fmla="*/ 305150 h 2158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79" h="21589" extrusionOk="0">
                  <a:moveTo>
                    <a:pt x="18437" y="0"/>
                  </a:moveTo>
                  <a:cubicBezTo>
                    <a:pt x="18048" y="0"/>
                    <a:pt x="17659" y="149"/>
                    <a:pt x="17319" y="446"/>
                  </a:cubicBezTo>
                  <a:cubicBezTo>
                    <a:pt x="17003" y="738"/>
                    <a:pt x="16714" y="1127"/>
                    <a:pt x="16524" y="1383"/>
                  </a:cubicBezTo>
                  <a:lnTo>
                    <a:pt x="8236" y="12537"/>
                  </a:lnTo>
                  <a:lnTo>
                    <a:pt x="4856" y="7991"/>
                  </a:lnTo>
                  <a:cubicBezTo>
                    <a:pt x="4666" y="7735"/>
                    <a:pt x="4377" y="7344"/>
                    <a:pt x="4061" y="7052"/>
                  </a:cubicBezTo>
                  <a:cubicBezTo>
                    <a:pt x="3381" y="6458"/>
                    <a:pt x="2504" y="6458"/>
                    <a:pt x="1824" y="7052"/>
                  </a:cubicBezTo>
                  <a:cubicBezTo>
                    <a:pt x="1508" y="7344"/>
                    <a:pt x="1218" y="7735"/>
                    <a:pt x="1028" y="7991"/>
                  </a:cubicBezTo>
                  <a:cubicBezTo>
                    <a:pt x="837" y="8247"/>
                    <a:pt x="548" y="8636"/>
                    <a:pt x="331" y="9061"/>
                  </a:cubicBezTo>
                  <a:cubicBezTo>
                    <a:pt x="-110" y="9976"/>
                    <a:pt x="-110" y="11156"/>
                    <a:pt x="331" y="12071"/>
                  </a:cubicBezTo>
                  <a:cubicBezTo>
                    <a:pt x="548" y="12496"/>
                    <a:pt x="837" y="12887"/>
                    <a:pt x="1028" y="13143"/>
                  </a:cubicBezTo>
                  <a:lnTo>
                    <a:pt x="6280" y="20209"/>
                  </a:lnTo>
                  <a:cubicBezTo>
                    <a:pt x="6470" y="20465"/>
                    <a:pt x="6759" y="20856"/>
                    <a:pt x="7075" y="21148"/>
                  </a:cubicBezTo>
                  <a:cubicBezTo>
                    <a:pt x="7427" y="21456"/>
                    <a:pt x="7833" y="21600"/>
                    <a:pt x="8236" y="21589"/>
                  </a:cubicBezTo>
                  <a:cubicBezTo>
                    <a:pt x="8639" y="21600"/>
                    <a:pt x="9043" y="21455"/>
                    <a:pt x="9396" y="21148"/>
                  </a:cubicBezTo>
                  <a:cubicBezTo>
                    <a:pt x="9711" y="20856"/>
                    <a:pt x="10002" y="20465"/>
                    <a:pt x="10192" y="20209"/>
                  </a:cubicBezTo>
                  <a:lnTo>
                    <a:pt x="20352" y="6536"/>
                  </a:lnTo>
                  <a:cubicBezTo>
                    <a:pt x="20543" y="6279"/>
                    <a:pt x="20832" y="5891"/>
                    <a:pt x="21049" y="5466"/>
                  </a:cubicBezTo>
                  <a:cubicBezTo>
                    <a:pt x="21490" y="4550"/>
                    <a:pt x="21490" y="3371"/>
                    <a:pt x="21049" y="2455"/>
                  </a:cubicBezTo>
                  <a:cubicBezTo>
                    <a:pt x="20832" y="2030"/>
                    <a:pt x="20543" y="1640"/>
                    <a:pt x="20352" y="1383"/>
                  </a:cubicBezTo>
                  <a:cubicBezTo>
                    <a:pt x="20162" y="1127"/>
                    <a:pt x="19872" y="738"/>
                    <a:pt x="19556" y="446"/>
                  </a:cubicBezTo>
                  <a:cubicBezTo>
                    <a:pt x="19216" y="149"/>
                    <a:pt x="18826" y="0"/>
                    <a:pt x="18437" y="0"/>
                  </a:cubicBezTo>
                  <a:close/>
                </a:path>
              </a:pathLst>
            </a:custGeom>
            <a:solidFill>
              <a:srgbClr val="15AC6A"/>
            </a:solidFill>
            <a:ln>
              <a:noFill/>
            </a:ln>
          </p:spPr>
          <p:txBody>
            <a:bodyPr lIns="0" tIns="0" rIns="0" bIns="0" anchor="ctr"/>
            <a:lstStyle/>
            <a:p>
              <a:pPr defTabSz="228600" eaLnBrk="0" fontAlgn="base" hangingPunct="0">
                <a:spcBef>
                  <a:spcPct val="0"/>
                </a:spcBef>
                <a:spcAft>
                  <a:spcPct val="0"/>
                </a:spcAft>
              </a:pPr>
              <a:endParaRPr lang="en-US" sz="900" dirty="0">
                <a:solidFill>
                  <a:srgbClr val="000000"/>
                </a:solidFill>
                <a:latin typeface="Calibri" panose="020F0502020204030204" pitchFamily="34" charset="0"/>
              </a:endParaRPr>
            </a:p>
          </p:txBody>
        </p:sp>
      </p:grpSp>
      <p:cxnSp>
        <p:nvCxnSpPr>
          <p:cNvPr id="29" name="Straight Connector 28">
            <a:extLst>
              <a:ext uri="{FF2B5EF4-FFF2-40B4-BE49-F238E27FC236}">
                <a16:creationId xmlns:a16="http://schemas.microsoft.com/office/drawing/2014/main" id="{0365F275-C60F-49E4-8AF8-1B99EF004F4F}"/>
              </a:ext>
            </a:extLst>
          </p:cNvPr>
          <p:cNvCxnSpPr>
            <a:cxnSpLocks/>
          </p:cNvCxnSpPr>
          <p:nvPr/>
        </p:nvCxnSpPr>
        <p:spPr>
          <a:xfrm>
            <a:off x="1274917" y="5683714"/>
            <a:ext cx="3017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0412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Placeholder 4">
            <a:extLst>
              <a:ext uri="{FF2B5EF4-FFF2-40B4-BE49-F238E27FC236}">
                <a16:creationId xmlns:a16="http://schemas.microsoft.com/office/drawing/2014/main" id="{5240620C-77B5-4042-AE3B-9EEE739D598E}"/>
              </a:ext>
            </a:extLst>
          </p:cNvPr>
          <p:cNvPicPr>
            <a:picLocks noGrp="1" noChangeAspect="1"/>
          </p:cNvPicPr>
          <p:nvPr>
            <p:ph type="pic" sz="quarter" idx="10"/>
          </p:nvPr>
        </p:nvPicPr>
        <p:blipFill rotWithShape="1">
          <a:blip r:embed="rId2"/>
          <a:srcRect l="28828" t="9239" r="-28828" b="3795"/>
          <a:stretch/>
        </p:blipFill>
        <p:spPr bwMode="auto">
          <a:xfrm>
            <a:off x="397" y="0"/>
            <a:ext cx="12191207"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BEB46285-F4CD-49EB-8D85-983C1DC79F2B}"/>
              </a:ext>
            </a:extLst>
          </p:cNvPr>
          <p:cNvSpPr/>
          <p:nvPr/>
        </p:nvSpPr>
        <p:spPr>
          <a:xfrm>
            <a:off x="6748669" y="0"/>
            <a:ext cx="5668915" cy="6967728"/>
          </a:xfrm>
          <a:prstGeom prst="rect">
            <a:avLst/>
          </a:prstGeom>
          <a:solidFill>
            <a:schemeClr val="bg1"/>
          </a:solidFill>
          <a:ln>
            <a:noFill/>
          </a:ln>
          <a:effectLst>
            <a:outerShdw blurRad="571500" dist="215900" dir="4440000" algn="t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latin typeface="Gilroy ExtraBold" panose="00000900000000000000" pitchFamily="50" charset="0"/>
            </a:endParaRPr>
          </a:p>
        </p:txBody>
      </p:sp>
      <p:sp>
        <p:nvSpPr>
          <p:cNvPr id="3" name="Text Placeholder 2">
            <a:extLst>
              <a:ext uri="{FF2B5EF4-FFF2-40B4-BE49-F238E27FC236}">
                <a16:creationId xmlns:a16="http://schemas.microsoft.com/office/drawing/2014/main" id="{02AF39B5-480F-4869-B12B-26D9C470DA45}"/>
              </a:ext>
            </a:extLst>
          </p:cNvPr>
          <p:cNvSpPr>
            <a:spLocks noGrp="1"/>
          </p:cNvSpPr>
          <p:nvPr>
            <p:ph type="body" sz="quarter" idx="11"/>
          </p:nvPr>
        </p:nvSpPr>
        <p:spPr>
          <a:xfrm>
            <a:off x="8350969" y="2403078"/>
            <a:ext cx="2442281" cy="1025922"/>
          </a:xfrm>
        </p:spPr>
        <p:txBody>
          <a:bodyPr wrap="square">
            <a:spAutoFit/>
          </a:bodyPr>
          <a:lstStyle/>
          <a:p>
            <a:pPr defTabSz="914355">
              <a:defRPr/>
            </a:pPr>
            <a:r>
              <a:rPr lang="en-US" sz="6000" kern="1200" spc="0" dirty="0">
                <a:latin typeface="Gilroy ExtraBold" panose="00000900000000000000" pitchFamily="50" charset="0"/>
                <a:ea typeface="+mn-ea"/>
                <a:cs typeface="Gilroy ExtraBold" panose="00000900000000000000" pitchFamily="50" charset="0"/>
              </a:rPr>
              <a:t>STEP 2</a:t>
            </a:r>
          </a:p>
        </p:txBody>
      </p:sp>
      <p:sp>
        <p:nvSpPr>
          <p:cNvPr id="4" name="Text Placeholder 3">
            <a:extLst>
              <a:ext uri="{FF2B5EF4-FFF2-40B4-BE49-F238E27FC236}">
                <a16:creationId xmlns:a16="http://schemas.microsoft.com/office/drawing/2014/main" id="{2CA5DA73-BAB7-4725-889C-A12BB070E65E}"/>
              </a:ext>
            </a:extLst>
          </p:cNvPr>
          <p:cNvSpPr>
            <a:spLocks noGrp="1"/>
          </p:cNvSpPr>
          <p:nvPr>
            <p:ph type="body" sz="quarter" idx="12"/>
          </p:nvPr>
        </p:nvSpPr>
        <p:spPr>
          <a:xfrm>
            <a:off x="7840926" y="3834852"/>
            <a:ext cx="3462367" cy="534478"/>
          </a:xfrm>
        </p:spPr>
        <p:txBody>
          <a:bodyPr>
            <a:noAutofit/>
          </a:bodyPr>
          <a:lstStyle/>
          <a:p>
            <a:pPr defTabSz="914355">
              <a:lnSpc>
                <a:spcPct val="100000"/>
              </a:lnSpc>
              <a:defRPr/>
            </a:pPr>
            <a:r>
              <a:rPr lang="en-US" sz="2400" dirty="0">
                <a:solidFill>
                  <a:schemeClr val="tx1"/>
                </a:solidFill>
              </a:rPr>
              <a:t>Debt Repayment Strategies</a:t>
            </a:r>
          </a:p>
        </p:txBody>
      </p:sp>
      <p:cxnSp>
        <p:nvCxnSpPr>
          <p:cNvPr id="7" name="Straight Connector 6">
            <a:extLst>
              <a:ext uri="{FF2B5EF4-FFF2-40B4-BE49-F238E27FC236}">
                <a16:creationId xmlns:a16="http://schemas.microsoft.com/office/drawing/2014/main" id="{903CB958-542E-45F6-8655-E9F2DADC90F9}"/>
              </a:ext>
            </a:extLst>
          </p:cNvPr>
          <p:cNvCxnSpPr>
            <a:cxnSpLocks/>
          </p:cNvCxnSpPr>
          <p:nvPr/>
        </p:nvCxnSpPr>
        <p:spPr>
          <a:xfrm rot="5400000">
            <a:off x="9572109" y="2917185"/>
            <a:ext cx="0" cy="1456532"/>
          </a:xfrm>
          <a:prstGeom prst="line">
            <a:avLst/>
          </a:prstGeom>
          <a:ln>
            <a:solidFill>
              <a:srgbClr val="8C233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65977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A762EADA-11E4-437E-B176-4A628E2DC478}"/>
              </a:ext>
            </a:extLst>
          </p:cNvPr>
          <p:cNvPicPr>
            <a:picLocks noGrp="1" noChangeAspect="1"/>
          </p:cNvPicPr>
          <p:nvPr>
            <p:ph type="pic" sz="quarter" idx="14"/>
          </p:nvPr>
        </p:nvPicPr>
        <p:blipFill rotWithShape="1">
          <a:blip r:embed="rId3"/>
          <a:srcRect l="35355" t="6090" r="36646" b="18297"/>
          <a:stretch/>
        </p:blipFill>
        <p:spPr>
          <a:xfrm>
            <a:off x="4622800" y="1553498"/>
            <a:ext cx="2946400" cy="5304502"/>
          </a:xfrm>
        </p:spPr>
      </p:pic>
      <p:sp>
        <p:nvSpPr>
          <p:cNvPr id="6" name="Text Placeholder 5">
            <a:extLst>
              <a:ext uri="{FF2B5EF4-FFF2-40B4-BE49-F238E27FC236}">
                <a16:creationId xmlns:a16="http://schemas.microsoft.com/office/drawing/2014/main" id="{E74C0F8D-74A4-AD4D-8301-CD2F6A8D279B}"/>
              </a:ext>
            </a:extLst>
          </p:cNvPr>
          <p:cNvSpPr>
            <a:spLocks noGrp="1"/>
          </p:cNvSpPr>
          <p:nvPr>
            <p:ph type="body" sz="quarter" idx="12"/>
          </p:nvPr>
        </p:nvSpPr>
        <p:spPr>
          <a:xfrm>
            <a:off x="806161" y="481823"/>
            <a:ext cx="10579678" cy="540707"/>
          </a:xfrm>
        </p:spPr>
        <p:txBody>
          <a:bodyPr>
            <a:noAutofit/>
          </a:bodyPr>
          <a:lstStyle/>
          <a:p>
            <a:r>
              <a:rPr lang="en-US" dirty="0"/>
              <a:t>Snowball and </a:t>
            </a:r>
            <a:r>
              <a:rPr lang="en-US" dirty="0">
                <a:solidFill>
                  <a:schemeClr val="tx1"/>
                </a:solidFill>
              </a:rPr>
              <a:t>Avalanche </a:t>
            </a:r>
            <a:r>
              <a:rPr lang="en-US" dirty="0">
                <a:solidFill>
                  <a:schemeClr val="accent1"/>
                </a:solidFill>
              </a:rPr>
              <a:t>Methods</a:t>
            </a:r>
          </a:p>
        </p:txBody>
      </p:sp>
      <p:grpSp>
        <p:nvGrpSpPr>
          <p:cNvPr id="4" name="Group 3">
            <a:extLst>
              <a:ext uri="{FF2B5EF4-FFF2-40B4-BE49-F238E27FC236}">
                <a16:creationId xmlns:a16="http://schemas.microsoft.com/office/drawing/2014/main" id="{7DC01142-461F-424C-8AB3-62BBD017C28A}"/>
              </a:ext>
            </a:extLst>
          </p:cNvPr>
          <p:cNvGrpSpPr/>
          <p:nvPr/>
        </p:nvGrpSpPr>
        <p:grpSpPr>
          <a:xfrm>
            <a:off x="949039" y="2661859"/>
            <a:ext cx="2946403" cy="734092"/>
            <a:chOff x="629679" y="1970358"/>
            <a:chExt cx="2946403" cy="734092"/>
          </a:xfrm>
        </p:grpSpPr>
        <p:sp>
          <p:nvSpPr>
            <p:cNvPr id="15" name="Text Placeholder 10">
              <a:extLst>
                <a:ext uri="{FF2B5EF4-FFF2-40B4-BE49-F238E27FC236}">
                  <a16:creationId xmlns:a16="http://schemas.microsoft.com/office/drawing/2014/main" id="{3E98EE77-64B4-449C-928D-1B2BB9ACC6FA}"/>
                </a:ext>
              </a:extLst>
            </p:cNvPr>
            <p:cNvSpPr txBox="1">
              <a:spLocks/>
            </p:cNvSpPr>
            <p:nvPr/>
          </p:nvSpPr>
          <p:spPr>
            <a:xfrm>
              <a:off x="629682" y="2365255"/>
              <a:ext cx="2946400" cy="339195"/>
            </a:xfrm>
            <a:prstGeom prst="rect">
              <a:avLst/>
            </a:prstGeom>
          </p:spPr>
          <p:txBody>
            <a:bodyPr wrap="square">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5000"/>
                </a:lnSpc>
                <a:buNone/>
              </a:pPr>
              <a:r>
                <a:rPr lang="en-ID" sz="1400" dirty="0">
                  <a:latin typeface="Klinic Slab Book" pitchFamily="50" charset="0"/>
                </a:rPr>
                <a:t>Focuses on smallest amount of debt. </a:t>
              </a:r>
              <a:endParaRPr lang="en-US" sz="1400" dirty="0">
                <a:latin typeface="Klinic Slab Book" pitchFamily="50" charset="0"/>
              </a:endParaRPr>
            </a:p>
          </p:txBody>
        </p:sp>
        <p:sp>
          <p:nvSpPr>
            <p:cNvPr id="16" name="Text Placeholder 11">
              <a:extLst>
                <a:ext uri="{FF2B5EF4-FFF2-40B4-BE49-F238E27FC236}">
                  <a16:creationId xmlns:a16="http://schemas.microsoft.com/office/drawing/2014/main" id="{387C2267-E783-45C9-A0E7-9F008560AB2F}"/>
                </a:ext>
              </a:extLst>
            </p:cNvPr>
            <p:cNvSpPr txBox="1">
              <a:spLocks/>
            </p:cNvSpPr>
            <p:nvPr/>
          </p:nvSpPr>
          <p:spPr>
            <a:xfrm>
              <a:off x="629679" y="1970358"/>
              <a:ext cx="2817529" cy="315575"/>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rgbClr val="247794"/>
                  </a:solidFill>
                  <a:latin typeface="Gilroy Bold" panose="00000800000000000000" pitchFamily="50" charset="0"/>
                </a:rPr>
                <a:t>SNOWBALL</a:t>
              </a:r>
            </a:p>
          </p:txBody>
        </p:sp>
      </p:grpSp>
      <p:pic>
        <p:nvPicPr>
          <p:cNvPr id="22" name="Picture 12" hidden="1">
            <a:extLst>
              <a:ext uri="{FF2B5EF4-FFF2-40B4-BE49-F238E27FC236}">
                <a16:creationId xmlns:a16="http://schemas.microsoft.com/office/drawing/2014/main" id="{DB4A27C1-84CD-499D-93F9-44AEC6CF257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43472" y="2765386"/>
            <a:ext cx="1822963" cy="1806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6" name="Group 25">
            <a:extLst>
              <a:ext uri="{FF2B5EF4-FFF2-40B4-BE49-F238E27FC236}">
                <a16:creationId xmlns:a16="http://schemas.microsoft.com/office/drawing/2014/main" id="{F46BF687-2DE6-436E-940D-1794D196485D}"/>
              </a:ext>
            </a:extLst>
          </p:cNvPr>
          <p:cNvGrpSpPr/>
          <p:nvPr/>
        </p:nvGrpSpPr>
        <p:grpSpPr>
          <a:xfrm>
            <a:off x="1051312" y="3777313"/>
            <a:ext cx="2682205" cy="430887"/>
            <a:chOff x="7027945" y="3866175"/>
            <a:chExt cx="2682205" cy="430887"/>
          </a:xfrm>
        </p:grpSpPr>
        <p:sp>
          <p:nvSpPr>
            <p:cNvPr id="36" name="Text Placeholder 3">
              <a:extLst>
                <a:ext uri="{FF2B5EF4-FFF2-40B4-BE49-F238E27FC236}">
                  <a16:creationId xmlns:a16="http://schemas.microsoft.com/office/drawing/2014/main" id="{BADD437E-94C9-44C0-A692-E64B058E5500}"/>
                </a:ext>
              </a:extLst>
            </p:cNvPr>
            <p:cNvSpPr txBox="1">
              <a:spLocks/>
            </p:cNvSpPr>
            <p:nvPr/>
          </p:nvSpPr>
          <p:spPr>
            <a:xfrm>
              <a:off x="7412347" y="3866175"/>
              <a:ext cx="2297803" cy="430887"/>
            </a:xfrm>
            <a:prstGeom prst="rect">
              <a:avLst/>
            </a:prstGeom>
          </p:spPr>
          <p:txBody>
            <a:bodyPr wrap="square" lIns="0" tIns="0" rIns="0" bIns="0" anchor="t" anchorCtr="0">
              <a:spAutoFit/>
            </a:bodyPr>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a:buNone/>
              </a:pPr>
              <a:r>
                <a:rPr lang="en-US" sz="1400" b="1" dirty="0">
                  <a:solidFill>
                    <a:schemeClr val="tx1"/>
                  </a:solidFill>
                  <a:latin typeface="Gilroy Bold" panose="00000800000000000000" pitchFamily="50" charset="0"/>
                  <a:ea typeface="Open Sans" panose="020B0606030504020204" pitchFamily="34" charset="0"/>
                  <a:cs typeface="Gilroy Bold" panose="00000800000000000000" pitchFamily="50" charset="0"/>
                </a:rPr>
                <a:t>Make minimum payments on each debt monthly</a:t>
              </a:r>
            </a:p>
          </p:txBody>
        </p:sp>
        <p:sp>
          <p:nvSpPr>
            <p:cNvPr id="37" name="Shape">
              <a:extLst>
                <a:ext uri="{FF2B5EF4-FFF2-40B4-BE49-F238E27FC236}">
                  <a16:creationId xmlns:a16="http://schemas.microsoft.com/office/drawing/2014/main" id="{503393A2-04D5-446A-80C1-B4FD1F052BE5}"/>
                </a:ext>
              </a:extLst>
            </p:cNvPr>
            <p:cNvSpPr>
              <a:spLocks noChangeAspect="1"/>
            </p:cNvSpPr>
            <p:nvPr/>
          </p:nvSpPr>
          <p:spPr bwMode="auto">
            <a:xfrm>
              <a:off x="7027945" y="3905318"/>
              <a:ext cx="182826" cy="137160"/>
            </a:xfrm>
            <a:custGeom>
              <a:avLst/>
              <a:gdLst>
                <a:gd name="T0" fmla="*/ 406665 w 21379"/>
                <a:gd name="T1" fmla="*/ 305150 h 21589"/>
                <a:gd name="T2" fmla="*/ 406665 w 21379"/>
                <a:gd name="T3" fmla="*/ 305150 h 21589"/>
                <a:gd name="T4" fmla="*/ 406665 w 21379"/>
                <a:gd name="T5" fmla="*/ 305150 h 21589"/>
                <a:gd name="T6" fmla="*/ 406665 w 21379"/>
                <a:gd name="T7" fmla="*/ 305150 h 2158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79" h="21589" extrusionOk="0">
                  <a:moveTo>
                    <a:pt x="18437" y="0"/>
                  </a:moveTo>
                  <a:cubicBezTo>
                    <a:pt x="18048" y="0"/>
                    <a:pt x="17659" y="149"/>
                    <a:pt x="17319" y="446"/>
                  </a:cubicBezTo>
                  <a:cubicBezTo>
                    <a:pt x="17003" y="738"/>
                    <a:pt x="16714" y="1127"/>
                    <a:pt x="16524" y="1383"/>
                  </a:cubicBezTo>
                  <a:lnTo>
                    <a:pt x="8236" y="12537"/>
                  </a:lnTo>
                  <a:lnTo>
                    <a:pt x="4856" y="7991"/>
                  </a:lnTo>
                  <a:cubicBezTo>
                    <a:pt x="4666" y="7735"/>
                    <a:pt x="4377" y="7344"/>
                    <a:pt x="4061" y="7052"/>
                  </a:cubicBezTo>
                  <a:cubicBezTo>
                    <a:pt x="3381" y="6458"/>
                    <a:pt x="2504" y="6458"/>
                    <a:pt x="1824" y="7052"/>
                  </a:cubicBezTo>
                  <a:cubicBezTo>
                    <a:pt x="1508" y="7344"/>
                    <a:pt x="1218" y="7735"/>
                    <a:pt x="1028" y="7991"/>
                  </a:cubicBezTo>
                  <a:cubicBezTo>
                    <a:pt x="837" y="8247"/>
                    <a:pt x="548" y="8636"/>
                    <a:pt x="331" y="9061"/>
                  </a:cubicBezTo>
                  <a:cubicBezTo>
                    <a:pt x="-110" y="9976"/>
                    <a:pt x="-110" y="11156"/>
                    <a:pt x="331" y="12071"/>
                  </a:cubicBezTo>
                  <a:cubicBezTo>
                    <a:pt x="548" y="12496"/>
                    <a:pt x="837" y="12887"/>
                    <a:pt x="1028" y="13143"/>
                  </a:cubicBezTo>
                  <a:lnTo>
                    <a:pt x="6280" y="20209"/>
                  </a:lnTo>
                  <a:cubicBezTo>
                    <a:pt x="6470" y="20465"/>
                    <a:pt x="6759" y="20856"/>
                    <a:pt x="7075" y="21148"/>
                  </a:cubicBezTo>
                  <a:cubicBezTo>
                    <a:pt x="7427" y="21456"/>
                    <a:pt x="7833" y="21600"/>
                    <a:pt x="8236" y="21589"/>
                  </a:cubicBezTo>
                  <a:cubicBezTo>
                    <a:pt x="8639" y="21600"/>
                    <a:pt x="9043" y="21455"/>
                    <a:pt x="9396" y="21148"/>
                  </a:cubicBezTo>
                  <a:cubicBezTo>
                    <a:pt x="9711" y="20856"/>
                    <a:pt x="10002" y="20465"/>
                    <a:pt x="10192" y="20209"/>
                  </a:cubicBezTo>
                  <a:lnTo>
                    <a:pt x="20352" y="6536"/>
                  </a:lnTo>
                  <a:cubicBezTo>
                    <a:pt x="20543" y="6279"/>
                    <a:pt x="20832" y="5891"/>
                    <a:pt x="21049" y="5466"/>
                  </a:cubicBezTo>
                  <a:cubicBezTo>
                    <a:pt x="21490" y="4550"/>
                    <a:pt x="21490" y="3371"/>
                    <a:pt x="21049" y="2455"/>
                  </a:cubicBezTo>
                  <a:cubicBezTo>
                    <a:pt x="20832" y="2030"/>
                    <a:pt x="20543" y="1640"/>
                    <a:pt x="20352" y="1383"/>
                  </a:cubicBezTo>
                  <a:cubicBezTo>
                    <a:pt x="20162" y="1127"/>
                    <a:pt x="19872" y="738"/>
                    <a:pt x="19556" y="446"/>
                  </a:cubicBezTo>
                  <a:cubicBezTo>
                    <a:pt x="19216" y="149"/>
                    <a:pt x="18826" y="0"/>
                    <a:pt x="18437" y="0"/>
                  </a:cubicBezTo>
                  <a:close/>
                </a:path>
              </a:pathLst>
            </a:custGeom>
            <a:solidFill>
              <a:srgbClr val="247794"/>
            </a:solidFill>
            <a:ln>
              <a:noFill/>
            </a:ln>
          </p:spPr>
          <p:txBody>
            <a:bodyPr lIns="0" tIns="0" rIns="0" bIns="0" anchor="ctr"/>
            <a:lstStyle/>
            <a:p>
              <a:endParaRPr lang="en-US" dirty="0"/>
            </a:p>
          </p:txBody>
        </p:sp>
      </p:grpSp>
      <p:grpSp>
        <p:nvGrpSpPr>
          <p:cNvPr id="38" name="Group 37">
            <a:extLst>
              <a:ext uri="{FF2B5EF4-FFF2-40B4-BE49-F238E27FC236}">
                <a16:creationId xmlns:a16="http://schemas.microsoft.com/office/drawing/2014/main" id="{8BAD8DF9-C9D3-4EDF-9A0B-036A66D9D1DC}"/>
              </a:ext>
            </a:extLst>
          </p:cNvPr>
          <p:cNvGrpSpPr/>
          <p:nvPr/>
        </p:nvGrpSpPr>
        <p:grpSpPr>
          <a:xfrm>
            <a:off x="1048088" y="4633903"/>
            <a:ext cx="2682205" cy="430887"/>
            <a:chOff x="7027945" y="3866175"/>
            <a:chExt cx="2682205" cy="430887"/>
          </a:xfrm>
        </p:grpSpPr>
        <p:sp>
          <p:nvSpPr>
            <p:cNvPr id="39" name="Text Placeholder 3">
              <a:extLst>
                <a:ext uri="{FF2B5EF4-FFF2-40B4-BE49-F238E27FC236}">
                  <a16:creationId xmlns:a16="http://schemas.microsoft.com/office/drawing/2014/main" id="{A2D26AC6-2366-47ED-A550-6A05EBDD09CC}"/>
                </a:ext>
              </a:extLst>
            </p:cNvPr>
            <p:cNvSpPr txBox="1">
              <a:spLocks/>
            </p:cNvSpPr>
            <p:nvPr/>
          </p:nvSpPr>
          <p:spPr>
            <a:xfrm>
              <a:off x="7412347" y="3866175"/>
              <a:ext cx="2297803" cy="430887"/>
            </a:xfrm>
            <a:prstGeom prst="rect">
              <a:avLst/>
            </a:prstGeom>
          </p:spPr>
          <p:txBody>
            <a:bodyPr wrap="square" lIns="0" tIns="0" rIns="0" bIns="0" anchor="t" anchorCtr="0">
              <a:spAutoFit/>
            </a:bodyPr>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a:buNone/>
              </a:pPr>
              <a:r>
                <a:rPr lang="en-US" sz="1400" b="1" dirty="0">
                  <a:solidFill>
                    <a:schemeClr val="tx1"/>
                  </a:solidFill>
                  <a:latin typeface="Gilroy Bold" panose="00000800000000000000" pitchFamily="50" charset="0"/>
                  <a:ea typeface="Open Sans" panose="020B0606030504020204" pitchFamily="34" charset="0"/>
                  <a:cs typeface="Gilroy Bold" panose="00000800000000000000" pitchFamily="50" charset="0"/>
                </a:rPr>
                <a:t>Make extra payments on the smallest loan</a:t>
              </a:r>
            </a:p>
          </p:txBody>
        </p:sp>
        <p:sp>
          <p:nvSpPr>
            <p:cNvPr id="40" name="Shape">
              <a:extLst>
                <a:ext uri="{FF2B5EF4-FFF2-40B4-BE49-F238E27FC236}">
                  <a16:creationId xmlns:a16="http://schemas.microsoft.com/office/drawing/2014/main" id="{32C320B4-13F1-435E-A490-CFF30A218442}"/>
                </a:ext>
              </a:extLst>
            </p:cNvPr>
            <p:cNvSpPr>
              <a:spLocks noChangeAspect="1"/>
            </p:cNvSpPr>
            <p:nvPr/>
          </p:nvSpPr>
          <p:spPr bwMode="auto">
            <a:xfrm>
              <a:off x="7027945" y="3905318"/>
              <a:ext cx="182826" cy="137160"/>
            </a:xfrm>
            <a:custGeom>
              <a:avLst/>
              <a:gdLst>
                <a:gd name="T0" fmla="*/ 406665 w 21379"/>
                <a:gd name="T1" fmla="*/ 305150 h 21589"/>
                <a:gd name="T2" fmla="*/ 406665 w 21379"/>
                <a:gd name="T3" fmla="*/ 305150 h 21589"/>
                <a:gd name="T4" fmla="*/ 406665 w 21379"/>
                <a:gd name="T5" fmla="*/ 305150 h 21589"/>
                <a:gd name="T6" fmla="*/ 406665 w 21379"/>
                <a:gd name="T7" fmla="*/ 305150 h 2158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79" h="21589" extrusionOk="0">
                  <a:moveTo>
                    <a:pt x="18437" y="0"/>
                  </a:moveTo>
                  <a:cubicBezTo>
                    <a:pt x="18048" y="0"/>
                    <a:pt x="17659" y="149"/>
                    <a:pt x="17319" y="446"/>
                  </a:cubicBezTo>
                  <a:cubicBezTo>
                    <a:pt x="17003" y="738"/>
                    <a:pt x="16714" y="1127"/>
                    <a:pt x="16524" y="1383"/>
                  </a:cubicBezTo>
                  <a:lnTo>
                    <a:pt x="8236" y="12537"/>
                  </a:lnTo>
                  <a:lnTo>
                    <a:pt x="4856" y="7991"/>
                  </a:lnTo>
                  <a:cubicBezTo>
                    <a:pt x="4666" y="7735"/>
                    <a:pt x="4377" y="7344"/>
                    <a:pt x="4061" y="7052"/>
                  </a:cubicBezTo>
                  <a:cubicBezTo>
                    <a:pt x="3381" y="6458"/>
                    <a:pt x="2504" y="6458"/>
                    <a:pt x="1824" y="7052"/>
                  </a:cubicBezTo>
                  <a:cubicBezTo>
                    <a:pt x="1508" y="7344"/>
                    <a:pt x="1218" y="7735"/>
                    <a:pt x="1028" y="7991"/>
                  </a:cubicBezTo>
                  <a:cubicBezTo>
                    <a:pt x="837" y="8247"/>
                    <a:pt x="548" y="8636"/>
                    <a:pt x="331" y="9061"/>
                  </a:cubicBezTo>
                  <a:cubicBezTo>
                    <a:pt x="-110" y="9976"/>
                    <a:pt x="-110" y="11156"/>
                    <a:pt x="331" y="12071"/>
                  </a:cubicBezTo>
                  <a:cubicBezTo>
                    <a:pt x="548" y="12496"/>
                    <a:pt x="837" y="12887"/>
                    <a:pt x="1028" y="13143"/>
                  </a:cubicBezTo>
                  <a:lnTo>
                    <a:pt x="6280" y="20209"/>
                  </a:lnTo>
                  <a:cubicBezTo>
                    <a:pt x="6470" y="20465"/>
                    <a:pt x="6759" y="20856"/>
                    <a:pt x="7075" y="21148"/>
                  </a:cubicBezTo>
                  <a:cubicBezTo>
                    <a:pt x="7427" y="21456"/>
                    <a:pt x="7833" y="21600"/>
                    <a:pt x="8236" y="21589"/>
                  </a:cubicBezTo>
                  <a:cubicBezTo>
                    <a:pt x="8639" y="21600"/>
                    <a:pt x="9043" y="21455"/>
                    <a:pt x="9396" y="21148"/>
                  </a:cubicBezTo>
                  <a:cubicBezTo>
                    <a:pt x="9711" y="20856"/>
                    <a:pt x="10002" y="20465"/>
                    <a:pt x="10192" y="20209"/>
                  </a:cubicBezTo>
                  <a:lnTo>
                    <a:pt x="20352" y="6536"/>
                  </a:lnTo>
                  <a:cubicBezTo>
                    <a:pt x="20543" y="6279"/>
                    <a:pt x="20832" y="5891"/>
                    <a:pt x="21049" y="5466"/>
                  </a:cubicBezTo>
                  <a:cubicBezTo>
                    <a:pt x="21490" y="4550"/>
                    <a:pt x="21490" y="3371"/>
                    <a:pt x="21049" y="2455"/>
                  </a:cubicBezTo>
                  <a:cubicBezTo>
                    <a:pt x="20832" y="2030"/>
                    <a:pt x="20543" y="1640"/>
                    <a:pt x="20352" y="1383"/>
                  </a:cubicBezTo>
                  <a:cubicBezTo>
                    <a:pt x="20162" y="1127"/>
                    <a:pt x="19872" y="738"/>
                    <a:pt x="19556" y="446"/>
                  </a:cubicBezTo>
                  <a:cubicBezTo>
                    <a:pt x="19216" y="149"/>
                    <a:pt x="18826" y="0"/>
                    <a:pt x="18437" y="0"/>
                  </a:cubicBezTo>
                  <a:close/>
                </a:path>
              </a:pathLst>
            </a:custGeom>
            <a:solidFill>
              <a:srgbClr val="247794"/>
            </a:solidFill>
            <a:ln>
              <a:noFill/>
            </a:ln>
          </p:spPr>
          <p:txBody>
            <a:bodyPr lIns="0" tIns="0" rIns="0" bIns="0" anchor="ctr"/>
            <a:lstStyle/>
            <a:p>
              <a:endParaRPr lang="en-US" dirty="0"/>
            </a:p>
          </p:txBody>
        </p:sp>
      </p:grpSp>
      <p:grpSp>
        <p:nvGrpSpPr>
          <p:cNvPr id="41" name="Group 40">
            <a:extLst>
              <a:ext uri="{FF2B5EF4-FFF2-40B4-BE49-F238E27FC236}">
                <a16:creationId xmlns:a16="http://schemas.microsoft.com/office/drawing/2014/main" id="{97368AB7-3B6F-4E16-80DA-15F4DBD228F1}"/>
              </a:ext>
            </a:extLst>
          </p:cNvPr>
          <p:cNvGrpSpPr/>
          <p:nvPr/>
        </p:nvGrpSpPr>
        <p:grpSpPr>
          <a:xfrm>
            <a:off x="1051312" y="5490494"/>
            <a:ext cx="2682205" cy="430887"/>
            <a:chOff x="7027945" y="3866175"/>
            <a:chExt cx="2682205" cy="430887"/>
          </a:xfrm>
        </p:grpSpPr>
        <p:sp>
          <p:nvSpPr>
            <p:cNvPr id="42" name="Text Placeholder 3">
              <a:extLst>
                <a:ext uri="{FF2B5EF4-FFF2-40B4-BE49-F238E27FC236}">
                  <a16:creationId xmlns:a16="http://schemas.microsoft.com/office/drawing/2014/main" id="{AB6566BE-D41C-4251-86A8-AE4CE7E28B9D}"/>
                </a:ext>
              </a:extLst>
            </p:cNvPr>
            <p:cNvSpPr txBox="1">
              <a:spLocks/>
            </p:cNvSpPr>
            <p:nvPr/>
          </p:nvSpPr>
          <p:spPr>
            <a:xfrm>
              <a:off x="7412347" y="3866175"/>
              <a:ext cx="2297803" cy="430887"/>
            </a:xfrm>
            <a:prstGeom prst="rect">
              <a:avLst/>
            </a:prstGeom>
          </p:spPr>
          <p:txBody>
            <a:bodyPr wrap="square" lIns="0" tIns="0" rIns="0" bIns="0" anchor="t" anchorCtr="0">
              <a:spAutoFit/>
            </a:bodyPr>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a:buNone/>
              </a:pPr>
              <a:r>
                <a:rPr lang="en-US" sz="1400" b="1" dirty="0">
                  <a:solidFill>
                    <a:schemeClr val="tx1"/>
                  </a:solidFill>
                  <a:latin typeface="Gilroy Bold" panose="00000800000000000000" pitchFamily="50" charset="0"/>
                  <a:ea typeface="Open Sans" panose="020B0606030504020204" pitchFamily="34" charset="0"/>
                  <a:cs typeface="Gilroy Bold" panose="00000800000000000000" pitchFamily="50" charset="0"/>
                </a:rPr>
                <a:t>When paid off, move to the next </a:t>
              </a:r>
              <a:r>
                <a:rPr lang="en-US" sz="1400" b="1" dirty="0" smtClean="0">
                  <a:solidFill>
                    <a:schemeClr val="tx1"/>
                  </a:solidFill>
                  <a:latin typeface="Gilroy Bold" panose="00000800000000000000" pitchFamily="50" charset="0"/>
                  <a:ea typeface="Open Sans" panose="020B0606030504020204" pitchFamily="34" charset="0"/>
                  <a:cs typeface="Gilroy Bold" panose="00000800000000000000" pitchFamily="50" charset="0"/>
                </a:rPr>
                <a:t>smallest </a:t>
              </a:r>
              <a:r>
                <a:rPr lang="en-US" sz="1400" b="1" dirty="0">
                  <a:solidFill>
                    <a:schemeClr val="tx1"/>
                  </a:solidFill>
                  <a:latin typeface="Gilroy Bold" panose="00000800000000000000" pitchFamily="50" charset="0"/>
                  <a:ea typeface="Open Sans" panose="020B0606030504020204" pitchFamily="34" charset="0"/>
                  <a:cs typeface="Gilroy Bold" panose="00000800000000000000" pitchFamily="50" charset="0"/>
                </a:rPr>
                <a:t>loan debt</a:t>
              </a:r>
            </a:p>
          </p:txBody>
        </p:sp>
        <p:sp>
          <p:nvSpPr>
            <p:cNvPr id="43" name="Shape">
              <a:extLst>
                <a:ext uri="{FF2B5EF4-FFF2-40B4-BE49-F238E27FC236}">
                  <a16:creationId xmlns:a16="http://schemas.microsoft.com/office/drawing/2014/main" id="{9B3C4D0E-2DBF-4B2D-A8D9-1D38D3605C0D}"/>
                </a:ext>
              </a:extLst>
            </p:cNvPr>
            <p:cNvSpPr>
              <a:spLocks noChangeAspect="1"/>
            </p:cNvSpPr>
            <p:nvPr/>
          </p:nvSpPr>
          <p:spPr bwMode="auto">
            <a:xfrm>
              <a:off x="7027945" y="3905318"/>
              <a:ext cx="182826" cy="137160"/>
            </a:xfrm>
            <a:custGeom>
              <a:avLst/>
              <a:gdLst>
                <a:gd name="T0" fmla="*/ 406665 w 21379"/>
                <a:gd name="T1" fmla="*/ 305150 h 21589"/>
                <a:gd name="T2" fmla="*/ 406665 w 21379"/>
                <a:gd name="T3" fmla="*/ 305150 h 21589"/>
                <a:gd name="T4" fmla="*/ 406665 w 21379"/>
                <a:gd name="T5" fmla="*/ 305150 h 21589"/>
                <a:gd name="T6" fmla="*/ 406665 w 21379"/>
                <a:gd name="T7" fmla="*/ 305150 h 2158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79" h="21589" extrusionOk="0">
                  <a:moveTo>
                    <a:pt x="18437" y="0"/>
                  </a:moveTo>
                  <a:cubicBezTo>
                    <a:pt x="18048" y="0"/>
                    <a:pt x="17659" y="149"/>
                    <a:pt x="17319" y="446"/>
                  </a:cubicBezTo>
                  <a:cubicBezTo>
                    <a:pt x="17003" y="738"/>
                    <a:pt x="16714" y="1127"/>
                    <a:pt x="16524" y="1383"/>
                  </a:cubicBezTo>
                  <a:lnTo>
                    <a:pt x="8236" y="12537"/>
                  </a:lnTo>
                  <a:lnTo>
                    <a:pt x="4856" y="7991"/>
                  </a:lnTo>
                  <a:cubicBezTo>
                    <a:pt x="4666" y="7735"/>
                    <a:pt x="4377" y="7344"/>
                    <a:pt x="4061" y="7052"/>
                  </a:cubicBezTo>
                  <a:cubicBezTo>
                    <a:pt x="3381" y="6458"/>
                    <a:pt x="2504" y="6458"/>
                    <a:pt x="1824" y="7052"/>
                  </a:cubicBezTo>
                  <a:cubicBezTo>
                    <a:pt x="1508" y="7344"/>
                    <a:pt x="1218" y="7735"/>
                    <a:pt x="1028" y="7991"/>
                  </a:cubicBezTo>
                  <a:cubicBezTo>
                    <a:pt x="837" y="8247"/>
                    <a:pt x="548" y="8636"/>
                    <a:pt x="331" y="9061"/>
                  </a:cubicBezTo>
                  <a:cubicBezTo>
                    <a:pt x="-110" y="9976"/>
                    <a:pt x="-110" y="11156"/>
                    <a:pt x="331" y="12071"/>
                  </a:cubicBezTo>
                  <a:cubicBezTo>
                    <a:pt x="548" y="12496"/>
                    <a:pt x="837" y="12887"/>
                    <a:pt x="1028" y="13143"/>
                  </a:cubicBezTo>
                  <a:lnTo>
                    <a:pt x="6280" y="20209"/>
                  </a:lnTo>
                  <a:cubicBezTo>
                    <a:pt x="6470" y="20465"/>
                    <a:pt x="6759" y="20856"/>
                    <a:pt x="7075" y="21148"/>
                  </a:cubicBezTo>
                  <a:cubicBezTo>
                    <a:pt x="7427" y="21456"/>
                    <a:pt x="7833" y="21600"/>
                    <a:pt x="8236" y="21589"/>
                  </a:cubicBezTo>
                  <a:cubicBezTo>
                    <a:pt x="8639" y="21600"/>
                    <a:pt x="9043" y="21455"/>
                    <a:pt x="9396" y="21148"/>
                  </a:cubicBezTo>
                  <a:cubicBezTo>
                    <a:pt x="9711" y="20856"/>
                    <a:pt x="10002" y="20465"/>
                    <a:pt x="10192" y="20209"/>
                  </a:cubicBezTo>
                  <a:lnTo>
                    <a:pt x="20352" y="6536"/>
                  </a:lnTo>
                  <a:cubicBezTo>
                    <a:pt x="20543" y="6279"/>
                    <a:pt x="20832" y="5891"/>
                    <a:pt x="21049" y="5466"/>
                  </a:cubicBezTo>
                  <a:cubicBezTo>
                    <a:pt x="21490" y="4550"/>
                    <a:pt x="21490" y="3371"/>
                    <a:pt x="21049" y="2455"/>
                  </a:cubicBezTo>
                  <a:cubicBezTo>
                    <a:pt x="20832" y="2030"/>
                    <a:pt x="20543" y="1640"/>
                    <a:pt x="20352" y="1383"/>
                  </a:cubicBezTo>
                  <a:cubicBezTo>
                    <a:pt x="20162" y="1127"/>
                    <a:pt x="19872" y="738"/>
                    <a:pt x="19556" y="446"/>
                  </a:cubicBezTo>
                  <a:cubicBezTo>
                    <a:pt x="19216" y="149"/>
                    <a:pt x="18826" y="0"/>
                    <a:pt x="18437" y="0"/>
                  </a:cubicBezTo>
                  <a:close/>
                </a:path>
              </a:pathLst>
            </a:custGeom>
            <a:solidFill>
              <a:srgbClr val="247794"/>
            </a:solidFill>
            <a:ln>
              <a:noFill/>
            </a:ln>
          </p:spPr>
          <p:txBody>
            <a:bodyPr lIns="0" tIns="0" rIns="0" bIns="0" anchor="ctr"/>
            <a:lstStyle/>
            <a:p>
              <a:endParaRPr lang="en-US" dirty="0"/>
            </a:p>
          </p:txBody>
        </p:sp>
      </p:grpSp>
      <p:grpSp>
        <p:nvGrpSpPr>
          <p:cNvPr id="44" name="Group 43">
            <a:extLst>
              <a:ext uri="{FF2B5EF4-FFF2-40B4-BE49-F238E27FC236}">
                <a16:creationId xmlns:a16="http://schemas.microsoft.com/office/drawing/2014/main" id="{12B0D1E9-D581-4CF4-BE88-F1A94FBDF9B0}"/>
              </a:ext>
            </a:extLst>
          </p:cNvPr>
          <p:cNvGrpSpPr/>
          <p:nvPr/>
        </p:nvGrpSpPr>
        <p:grpSpPr>
          <a:xfrm>
            <a:off x="8296558" y="2661859"/>
            <a:ext cx="3089281" cy="734092"/>
            <a:chOff x="629679" y="1970358"/>
            <a:chExt cx="3089281" cy="734092"/>
          </a:xfrm>
        </p:grpSpPr>
        <p:sp>
          <p:nvSpPr>
            <p:cNvPr id="45" name="Text Placeholder 10">
              <a:extLst>
                <a:ext uri="{FF2B5EF4-FFF2-40B4-BE49-F238E27FC236}">
                  <a16:creationId xmlns:a16="http://schemas.microsoft.com/office/drawing/2014/main" id="{CCE047FD-55C1-42DC-8FF8-19B2F3A327C0}"/>
                </a:ext>
              </a:extLst>
            </p:cNvPr>
            <p:cNvSpPr txBox="1">
              <a:spLocks/>
            </p:cNvSpPr>
            <p:nvPr/>
          </p:nvSpPr>
          <p:spPr>
            <a:xfrm>
              <a:off x="629682" y="2365255"/>
              <a:ext cx="3089278" cy="339195"/>
            </a:xfrm>
            <a:prstGeom prst="rect">
              <a:avLst/>
            </a:prstGeom>
          </p:spPr>
          <p:txBody>
            <a:bodyPr wrap="square">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5000"/>
                </a:lnSpc>
                <a:buNone/>
              </a:pPr>
              <a:r>
                <a:rPr lang="en-US" sz="1400" dirty="0">
                  <a:latin typeface="Klinic Slab Book" pitchFamily="50" charset="0"/>
                </a:rPr>
                <a:t>Focuses on highest interest.</a:t>
              </a:r>
            </a:p>
          </p:txBody>
        </p:sp>
        <p:sp>
          <p:nvSpPr>
            <p:cNvPr id="46" name="Text Placeholder 11">
              <a:extLst>
                <a:ext uri="{FF2B5EF4-FFF2-40B4-BE49-F238E27FC236}">
                  <a16:creationId xmlns:a16="http://schemas.microsoft.com/office/drawing/2014/main" id="{851BB2C5-AB2C-4304-9891-1BBF2AEDA4AC}"/>
                </a:ext>
              </a:extLst>
            </p:cNvPr>
            <p:cNvSpPr txBox="1">
              <a:spLocks/>
            </p:cNvSpPr>
            <p:nvPr/>
          </p:nvSpPr>
          <p:spPr>
            <a:xfrm>
              <a:off x="629679" y="1970358"/>
              <a:ext cx="2817529" cy="315575"/>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rgbClr val="8C2332"/>
                  </a:solidFill>
                  <a:latin typeface="Gilroy Bold" panose="00000800000000000000" pitchFamily="50" charset="0"/>
                </a:rPr>
                <a:t>AVALANCHE</a:t>
              </a:r>
            </a:p>
          </p:txBody>
        </p:sp>
      </p:grpSp>
      <p:grpSp>
        <p:nvGrpSpPr>
          <p:cNvPr id="47" name="Group 46">
            <a:extLst>
              <a:ext uri="{FF2B5EF4-FFF2-40B4-BE49-F238E27FC236}">
                <a16:creationId xmlns:a16="http://schemas.microsoft.com/office/drawing/2014/main" id="{A93D631F-4510-4ED6-90A6-03B299FE6F36}"/>
              </a:ext>
            </a:extLst>
          </p:cNvPr>
          <p:cNvGrpSpPr/>
          <p:nvPr/>
        </p:nvGrpSpPr>
        <p:grpSpPr>
          <a:xfrm>
            <a:off x="8398831" y="3777313"/>
            <a:ext cx="2849391" cy="430887"/>
            <a:chOff x="7027945" y="3866175"/>
            <a:chExt cx="2849391" cy="430887"/>
          </a:xfrm>
        </p:grpSpPr>
        <p:sp>
          <p:nvSpPr>
            <p:cNvPr id="48" name="Text Placeholder 3">
              <a:extLst>
                <a:ext uri="{FF2B5EF4-FFF2-40B4-BE49-F238E27FC236}">
                  <a16:creationId xmlns:a16="http://schemas.microsoft.com/office/drawing/2014/main" id="{B786FD13-C5C7-46E6-98F0-CF1EFE7B6C89}"/>
                </a:ext>
              </a:extLst>
            </p:cNvPr>
            <p:cNvSpPr txBox="1">
              <a:spLocks/>
            </p:cNvSpPr>
            <p:nvPr/>
          </p:nvSpPr>
          <p:spPr>
            <a:xfrm>
              <a:off x="7412347" y="3866175"/>
              <a:ext cx="2464989" cy="430887"/>
            </a:xfrm>
            <a:prstGeom prst="rect">
              <a:avLst/>
            </a:prstGeom>
          </p:spPr>
          <p:txBody>
            <a:bodyPr wrap="square" lIns="0" tIns="0" rIns="0" bIns="0" anchor="t" anchorCtr="0">
              <a:spAutoFit/>
            </a:bodyPr>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a:buNone/>
              </a:pPr>
              <a:r>
                <a:rPr lang="en-US" sz="1400" b="1" dirty="0">
                  <a:solidFill>
                    <a:schemeClr val="tx1"/>
                  </a:solidFill>
                  <a:latin typeface="Gilroy Bold" panose="00000800000000000000" pitchFamily="50" charset="0"/>
                  <a:ea typeface="Open Sans" panose="020B0606030504020204" pitchFamily="34" charset="0"/>
                  <a:cs typeface="Gilroy Bold" panose="00000800000000000000" pitchFamily="50" charset="0"/>
                </a:rPr>
                <a:t>Make minimum payments on each debt monthly</a:t>
              </a:r>
            </a:p>
          </p:txBody>
        </p:sp>
        <p:sp>
          <p:nvSpPr>
            <p:cNvPr id="49" name="Shape">
              <a:extLst>
                <a:ext uri="{FF2B5EF4-FFF2-40B4-BE49-F238E27FC236}">
                  <a16:creationId xmlns:a16="http://schemas.microsoft.com/office/drawing/2014/main" id="{10585DA4-1E5B-435D-86F9-8441D558F7E8}"/>
                </a:ext>
              </a:extLst>
            </p:cNvPr>
            <p:cNvSpPr>
              <a:spLocks noChangeAspect="1"/>
            </p:cNvSpPr>
            <p:nvPr/>
          </p:nvSpPr>
          <p:spPr bwMode="auto">
            <a:xfrm>
              <a:off x="7027945" y="3905318"/>
              <a:ext cx="182826" cy="137160"/>
            </a:xfrm>
            <a:custGeom>
              <a:avLst/>
              <a:gdLst>
                <a:gd name="T0" fmla="*/ 406665 w 21379"/>
                <a:gd name="T1" fmla="*/ 305150 h 21589"/>
                <a:gd name="T2" fmla="*/ 406665 w 21379"/>
                <a:gd name="T3" fmla="*/ 305150 h 21589"/>
                <a:gd name="T4" fmla="*/ 406665 w 21379"/>
                <a:gd name="T5" fmla="*/ 305150 h 21589"/>
                <a:gd name="T6" fmla="*/ 406665 w 21379"/>
                <a:gd name="T7" fmla="*/ 305150 h 2158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79" h="21589" extrusionOk="0">
                  <a:moveTo>
                    <a:pt x="18437" y="0"/>
                  </a:moveTo>
                  <a:cubicBezTo>
                    <a:pt x="18048" y="0"/>
                    <a:pt x="17659" y="149"/>
                    <a:pt x="17319" y="446"/>
                  </a:cubicBezTo>
                  <a:cubicBezTo>
                    <a:pt x="17003" y="738"/>
                    <a:pt x="16714" y="1127"/>
                    <a:pt x="16524" y="1383"/>
                  </a:cubicBezTo>
                  <a:lnTo>
                    <a:pt x="8236" y="12537"/>
                  </a:lnTo>
                  <a:lnTo>
                    <a:pt x="4856" y="7991"/>
                  </a:lnTo>
                  <a:cubicBezTo>
                    <a:pt x="4666" y="7735"/>
                    <a:pt x="4377" y="7344"/>
                    <a:pt x="4061" y="7052"/>
                  </a:cubicBezTo>
                  <a:cubicBezTo>
                    <a:pt x="3381" y="6458"/>
                    <a:pt x="2504" y="6458"/>
                    <a:pt x="1824" y="7052"/>
                  </a:cubicBezTo>
                  <a:cubicBezTo>
                    <a:pt x="1508" y="7344"/>
                    <a:pt x="1218" y="7735"/>
                    <a:pt x="1028" y="7991"/>
                  </a:cubicBezTo>
                  <a:cubicBezTo>
                    <a:pt x="837" y="8247"/>
                    <a:pt x="548" y="8636"/>
                    <a:pt x="331" y="9061"/>
                  </a:cubicBezTo>
                  <a:cubicBezTo>
                    <a:pt x="-110" y="9976"/>
                    <a:pt x="-110" y="11156"/>
                    <a:pt x="331" y="12071"/>
                  </a:cubicBezTo>
                  <a:cubicBezTo>
                    <a:pt x="548" y="12496"/>
                    <a:pt x="837" y="12887"/>
                    <a:pt x="1028" y="13143"/>
                  </a:cubicBezTo>
                  <a:lnTo>
                    <a:pt x="6280" y="20209"/>
                  </a:lnTo>
                  <a:cubicBezTo>
                    <a:pt x="6470" y="20465"/>
                    <a:pt x="6759" y="20856"/>
                    <a:pt x="7075" y="21148"/>
                  </a:cubicBezTo>
                  <a:cubicBezTo>
                    <a:pt x="7427" y="21456"/>
                    <a:pt x="7833" y="21600"/>
                    <a:pt x="8236" y="21589"/>
                  </a:cubicBezTo>
                  <a:cubicBezTo>
                    <a:pt x="8639" y="21600"/>
                    <a:pt x="9043" y="21455"/>
                    <a:pt x="9396" y="21148"/>
                  </a:cubicBezTo>
                  <a:cubicBezTo>
                    <a:pt x="9711" y="20856"/>
                    <a:pt x="10002" y="20465"/>
                    <a:pt x="10192" y="20209"/>
                  </a:cubicBezTo>
                  <a:lnTo>
                    <a:pt x="20352" y="6536"/>
                  </a:lnTo>
                  <a:cubicBezTo>
                    <a:pt x="20543" y="6279"/>
                    <a:pt x="20832" y="5891"/>
                    <a:pt x="21049" y="5466"/>
                  </a:cubicBezTo>
                  <a:cubicBezTo>
                    <a:pt x="21490" y="4550"/>
                    <a:pt x="21490" y="3371"/>
                    <a:pt x="21049" y="2455"/>
                  </a:cubicBezTo>
                  <a:cubicBezTo>
                    <a:pt x="20832" y="2030"/>
                    <a:pt x="20543" y="1640"/>
                    <a:pt x="20352" y="1383"/>
                  </a:cubicBezTo>
                  <a:cubicBezTo>
                    <a:pt x="20162" y="1127"/>
                    <a:pt x="19872" y="738"/>
                    <a:pt x="19556" y="446"/>
                  </a:cubicBezTo>
                  <a:cubicBezTo>
                    <a:pt x="19216" y="149"/>
                    <a:pt x="18826" y="0"/>
                    <a:pt x="18437" y="0"/>
                  </a:cubicBezTo>
                  <a:close/>
                </a:path>
              </a:pathLst>
            </a:custGeom>
            <a:solidFill>
              <a:schemeClr val="accent1"/>
            </a:solidFill>
            <a:ln>
              <a:noFill/>
            </a:ln>
          </p:spPr>
          <p:txBody>
            <a:bodyPr lIns="0" tIns="0" rIns="0" bIns="0" anchor="ctr"/>
            <a:lstStyle/>
            <a:p>
              <a:endParaRPr lang="en-US" dirty="0"/>
            </a:p>
          </p:txBody>
        </p:sp>
      </p:grpSp>
      <p:grpSp>
        <p:nvGrpSpPr>
          <p:cNvPr id="50" name="Group 49">
            <a:extLst>
              <a:ext uri="{FF2B5EF4-FFF2-40B4-BE49-F238E27FC236}">
                <a16:creationId xmlns:a16="http://schemas.microsoft.com/office/drawing/2014/main" id="{1C8C58F5-782B-4226-BA98-DFE5462FD5BE}"/>
              </a:ext>
            </a:extLst>
          </p:cNvPr>
          <p:cNvGrpSpPr/>
          <p:nvPr/>
        </p:nvGrpSpPr>
        <p:grpSpPr>
          <a:xfrm>
            <a:off x="8395607" y="4633903"/>
            <a:ext cx="2852615" cy="430887"/>
            <a:chOff x="7027945" y="3866175"/>
            <a:chExt cx="2852615" cy="430887"/>
          </a:xfrm>
        </p:grpSpPr>
        <p:sp>
          <p:nvSpPr>
            <p:cNvPr id="51" name="Text Placeholder 3">
              <a:extLst>
                <a:ext uri="{FF2B5EF4-FFF2-40B4-BE49-F238E27FC236}">
                  <a16:creationId xmlns:a16="http://schemas.microsoft.com/office/drawing/2014/main" id="{4EA14428-F198-478F-ADBF-BB2AB1D474DE}"/>
                </a:ext>
              </a:extLst>
            </p:cNvPr>
            <p:cNvSpPr txBox="1">
              <a:spLocks/>
            </p:cNvSpPr>
            <p:nvPr/>
          </p:nvSpPr>
          <p:spPr>
            <a:xfrm>
              <a:off x="7412347" y="3866175"/>
              <a:ext cx="2468213" cy="430887"/>
            </a:xfrm>
            <a:prstGeom prst="rect">
              <a:avLst/>
            </a:prstGeom>
          </p:spPr>
          <p:txBody>
            <a:bodyPr wrap="square" lIns="0" tIns="0" rIns="0" bIns="0" anchor="t" anchorCtr="0">
              <a:spAutoFit/>
            </a:bodyPr>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a:buNone/>
              </a:pPr>
              <a:r>
                <a:rPr lang="en-US" sz="1400" b="1" dirty="0">
                  <a:solidFill>
                    <a:schemeClr val="tx1"/>
                  </a:solidFill>
                  <a:latin typeface="Gilroy Bold" panose="00000800000000000000" pitchFamily="50" charset="0"/>
                  <a:ea typeface="Open Sans" panose="020B0606030504020204" pitchFamily="34" charset="0"/>
                  <a:cs typeface="Gilroy Bold" panose="00000800000000000000" pitchFamily="50" charset="0"/>
                </a:rPr>
                <a:t>Make extra payments on the highest interest rate loan</a:t>
              </a:r>
            </a:p>
          </p:txBody>
        </p:sp>
        <p:sp>
          <p:nvSpPr>
            <p:cNvPr id="52" name="Shape">
              <a:extLst>
                <a:ext uri="{FF2B5EF4-FFF2-40B4-BE49-F238E27FC236}">
                  <a16:creationId xmlns:a16="http://schemas.microsoft.com/office/drawing/2014/main" id="{ED2B1C16-23CA-40D8-B533-9492E1D064D1}"/>
                </a:ext>
              </a:extLst>
            </p:cNvPr>
            <p:cNvSpPr>
              <a:spLocks noChangeAspect="1"/>
            </p:cNvSpPr>
            <p:nvPr/>
          </p:nvSpPr>
          <p:spPr bwMode="auto">
            <a:xfrm>
              <a:off x="7027945" y="3905318"/>
              <a:ext cx="182826" cy="137160"/>
            </a:xfrm>
            <a:custGeom>
              <a:avLst/>
              <a:gdLst>
                <a:gd name="T0" fmla="*/ 406665 w 21379"/>
                <a:gd name="T1" fmla="*/ 305150 h 21589"/>
                <a:gd name="T2" fmla="*/ 406665 w 21379"/>
                <a:gd name="T3" fmla="*/ 305150 h 21589"/>
                <a:gd name="T4" fmla="*/ 406665 w 21379"/>
                <a:gd name="T5" fmla="*/ 305150 h 21589"/>
                <a:gd name="T6" fmla="*/ 406665 w 21379"/>
                <a:gd name="T7" fmla="*/ 305150 h 2158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79" h="21589" extrusionOk="0">
                  <a:moveTo>
                    <a:pt x="18437" y="0"/>
                  </a:moveTo>
                  <a:cubicBezTo>
                    <a:pt x="18048" y="0"/>
                    <a:pt x="17659" y="149"/>
                    <a:pt x="17319" y="446"/>
                  </a:cubicBezTo>
                  <a:cubicBezTo>
                    <a:pt x="17003" y="738"/>
                    <a:pt x="16714" y="1127"/>
                    <a:pt x="16524" y="1383"/>
                  </a:cubicBezTo>
                  <a:lnTo>
                    <a:pt x="8236" y="12537"/>
                  </a:lnTo>
                  <a:lnTo>
                    <a:pt x="4856" y="7991"/>
                  </a:lnTo>
                  <a:cubicBezTo>
                    <a:pt x="4666" y="7735"/>
                    <a:pt x="4377" y="7344"/>
                    <a:pt x="4061" y="7052"/>
                  </a:cubicBezTo>
                  <a:cubicBezTo>
                    <a:pt x="3381" y="6458"/>
                    <a:pt x="2504" y="6458"/>
                    <a:pt x="1824" y="7052"/>
                  </a:cubicBezTo>
                  <a:cubicBezTo>
                    <a:pt x="1508" y="7344"/>
                    <a:pt x="1218" y="7735"/>
                    <a:pt x="1028" y="7991"/>
                  </a:cubicBezTo>
                  <a:cubicBezTo>
                    <a:pt x="837" y="8247"/>
                    <a:pt x="548" y="8636"/>
                    <a:pt x="331" y="9061"/>
                  </a:cubicBezTo>
                  <a:cubicBezTo>
                    <a:pt x="-110" y="9976"/>
                    <a:pt x="-110" y="11156"/>
                    <a:pt x="331" y="12071"/>
                  </a:cubicBezTo>
                  <a:cubicBezTo>
                    <a:pt x="548" y="12496"/>
                    <a:pt x="837" y="12887"/>
                    <a:pt x="1028" y="13143"/>
                  </a:cubicBezTo>
                  <a:lnTo>
                    <a:pt x="6280" y="20209"/>
                  </a:lnTo>
                  <a:cubicBezTo>
                    <a:pt x="6470" y="20465"/>
                    <a:pt x="6759" y="20856"/>
                    <a:pt x="7075" y="21148"/>
                  </a:cubicBezTo>
                  <a:cubicBezTo>
                    <a:pt x="7427" y="21456"/>
                    <a:pt x="7833" y="21600"/>
                    <a:pt x="8236" y="21589"/>
                  </a:cubicBezTo>
                  <a:cubicBezTo>
                    <a:pt x="8639" y="21600"/>
                    <a:pt x="9043" y="21455"/>
                    <a:pt x="9396" y="21148"/>
                  </a:cubicBezTo>
                  <a:cubicBezTo>
                    <a:pt x="9711" y="20856"/>
                    <a:pt x="10002" y="20465"/>
                    <a:pt x="10192" y="20209"/>
                  </a:cubicBezTo>
                  <a:lnTo>
                    <a:pt x="20352" y="6536"/>
                  </a:lnTo>
                  <a:cubicBezTo>
                    <a:pt x="20543" y="6279"/>
                    <a:pt x="20832" y="5891"/>
                    <a:pt x="21049" y="5466"/>
                  </a:cubicBezTo>
                  <a:cubicBezTo>
                    <a:pt x="21490" y="4550"/>
                    <a:pt x="21490" y="3371"/>
                    <a:pt x="21049" y="2455"/>
                  </a:cubicBezTo>
                  <a:cubicBezTo>
                    <a:pt x="20832" y="2030"/>
                    <a:pt x="20543" y="1640"/>
                    <a:pt x="20352" y="1383"/>
                  </a:cubicBezTo>
                  <a:cubicBezTo>
                    <a:pt x="20162" y="1127"/>
                    <a:pt x="19872" y="738"/>
                    <a:pt x="19556" y="446"/>
                  </a:cubicBezTo>
                  <a:cubicBezTo>
                    <a:pt x="19216" y="149"/>
                    <a:pt x="18826" y="0"/>
                    <a:pt x="18437" y="0"/>
                  </a:cubicBezTo>
                  <a:close/>
                </a:path>
              </a:pathLst>
            </a:custGeom>
            <a:solidFill>
              <a:schemeClr val="accent1"/>
            </a:solidFill>
            <a:ln>
              <a:noFill/>
            </a:ln>
          </p:spPr>
          <p:txBody>
            <a:bodyPr lIns="0" tIns="0" rIns="0" bIns="0" anchor="ctr"/>
            <a:lstStyle/>
            <a:p>
              <a:endParaRPr lang="en-US" dirty="0"/>
            </a:p>
          </p:txBody>
        </p:sp>
      </p:grpSp>
      <p:grpSp>
        <p:nvGrpSpPr>
          <p:cNvPr id="53" name="Group 52">
            <a:extLst>
              <a:ext uri="{FF2B5EF4-FFF2-40B4-BE49-F238E27FC236}">
                <a16:creationId xmlns:a16="http://schemas.microsoft.com/office/drawing/2014/main" id="{DCBA36EA-D613-48A2-A8BE-B6F7B4572B2A}"/>
              </a:ext>
            </a:extLst>
          </p:cNvPr>
          <p:cNvGrpSpPr/>
          <p:nvPr/>
        </p:nvGrpSpPr>
        <p:grpSpPr>
          <a:xfrm>
            <a:off x="8398831" y="5490494"/>
            <a:ext cx="2849391" cy="646331"/>
            <a:chOff x="7027945" y="3866175"/>
            <a:chExt cx="2849391" cy="646331"/>
          </a:xfrm>
        </p:grpSpPr>
        <p:sp>
          <p:nvSpPr>
            <p:cNvPr id="54" name="Text Placeholder 3">
              <a:extLst>
                <a:ext uri="{FF2B5EF4-FFF2-40B4-BE49-F238E27FC236}">
                  <a16:creationId xmlns:a16="http://schemas.microsoft.com/office/drawing/2014/main" id="{89A7DF57-C3C9-4C5D-9247-3C2ABEC9DDD3}"/>
                </a:ext>
              </a:extLst>
            </p:cNvPr>
            <p:cNvSpPr txBox="1">
              <a:spLocks/>
            </p:cNvSpPr>
            <p:nvPr/>
          </p:nvSpPr>
          <p:spPr>
            <a:xfrm>
              <a:off x="7412347" y="3866175"/>
              <a:ext cx="2464989" cy="646331"/>
            </a:xfrm>
            <a:prstGeom prst="rect">
              <a:avLst/>
            </a:prstGeom>
          </p:spPr>
          <p:txBody>
            <a:bodyPr wrap="square" lIns="0" tIns="0" rIns="0" bIns="0" anchor="t" anchorCtr="0">
              <a:spAutoFit/>
            </a:bodyPr>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a:buNone/>
              </a:pPr>
              <a:r>
                <a:rPr lang="en-US" sz="1400" b="1" dirty="0">
                  <a:solidFill>
                    <a:schemeClr val="tx1"/>
                  </a:solidFill>
                  <a:latin typeface="Gilroy Bold" panose="00000800000000000000" pitchFamily="50" charset="0"/>
                  <a:ea typeface="Open Sans" panose="020B0606030504020204" pitchFamily="34" charset="0"/>
                  <a:cs typeface="Gilroy Bold" panose="00000800000000000000" pitchFamily="50" charset="0"/>
                </a:rPr>
                <a:t>When paid off, move to the next debt with the highest interest rate.</a:t>
              </a:r>
            </a:p>
          </p:txBody>
        </p:sp>
        <p:sp>
          <p:nvSpPr>
            <p:cNvPr id="55" name="Shape">
              <a:extLst>
                <a:ext uri="{FF2B5EF4-FFF2-40B4-BE49-F238E27FC236}">
                  <a16:creationId xmlns:a16="http://schemas.microsoft.com/office/drawing/2014/main" id="{6BD26D55-3305-4AA4-919D-C8281AC3C994}"/>
                </a:ext>
              </a:extLst>
            </p:cNvPr>
            <p:cNvSpPr>
              <a:spLocks noChangeAspect="1"/>
            </p:cNvSpPr>
            <p:nvPr/>
          </p:nvSpPr>
          <p:spPr bwMode="auto">
            <a:xfrm>
              <a:off x="7027945" y="3905318"/>
              <a:ext cx="182826" cy="137160"/>
            </a:xfrm>
            <a:custGeom>
              <a:avLst/>
              <a:gdLst>
                <a:gd name="T0" fmla="*/ 406665 w 21379"/>
                <a:gd name="T1" fmla="*/ 305150 h 21589"/>
                <a:gd name="T2" fmla="*/ 406665 w 21379"/>
                <a:gd name="T3" fmla="*/ 305150 h 21589"/>
                <a:gd name="T4" fmla="*/ 406665 w 21379"/>
                <a:gd name="T5" fmla="*/ 305150 h 21589"/>
                <a:gd name="T6" fmla="*/ 406665 w 21379"/>
                <a:gd name="T7" fmla="*/ 305150 h 2158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79" h="21589" extrusionOk="0">
                  <a:moveTo>
                    <a:pt x="18437" y="0"/>
                  </a:moveTo>
                  <a:cubicBezTo>
                    <a:pt x="18048" y="0"/>
                    <a:pt x="17659" y="149"/>
                    <a:pt x="17319" y="446"/>
                  </a:cubicBezTo>
                  <a:cubicBezTo>
                    <a:pt x="17003" y="738"/>
                    <a:pt x="16714" y="1127"/>
                    <a:pt x="16524" y="1383"/>
                  </a:cubicBezTo>
                  <a:lnTo>
                    <a:pt x="8236" y="12537"/>
                  </a:lnTo>
                  <a:lnTo>
                    <a:pt x="4856" y="7991"/>
                  </a:lnTo>
                  <a:cubicBezTo>
                    <a:pt x="4666" y="7735"/>
                    <a:pt x="4377" y="7344"/>
                    <a:pt x="4061" y="7052"/>
                  </a:cubicBezTo>
                  <a:cubicBezTo>
                    <a:pt x="3381" y="6458"/>
                    <a:pt x="2504" y="6458"/>
                    <a:pt x="1824" y="7052"/>
                  </a:cubicBezTo>
                  <a:cubicBezTo>
                    <a:pt x="1508" y="7344"/>
                    <a:pt x="1218" y="7735"/>
                    <a:pt x="1028" y="7991"/>
                  </a:cubicBezTo>
                  <a:cubicBezTo>
                    <a:pt x="837" y="8247"/>
                    <a:pt x="548" y="8636"/>
                    <a:pt x="331" y="9061"/>
                  </a:cubicBezTo>
                  <a:cubicBezTo>
                    <a:pt x="-110" y="9976"/>
                    <a:pt x="-110" y="11156"/>
                    <a:pt x="331" y="12071"/>
                  </a:cubicBezTo>
                  <a:cubicBezTo>
                    <a:pt x="548" y="12496"/>
                    <a:pt x="837" y="12887"/>
                    <a:pt x="1028" y="13143"/>
                  </a:cubicBezTo>
                  <a:lnTo>
                    <a:pt x="6280" y="20209"/>
                  </a:lnTo>
                  <a:cubicBezTo>
                    <a:pt x="6470" y="20465"/>
                    <a:pt x="6759" y="20856"/>
                    <a:pt x="7075" y="21148"/>
                  </a:cubicBezTo>
                  <a:cubicBezTo>
                    <a:pt x="7427" y="21456"/>
                    <a:pt x="7833" y="21600"/>
                    <a:pt x="8236" y="21589"/>
                  </a:cubicBezTo>
                  <a:cubicBezTo>
                    <a:pt x="8639" y="21600"/>
                    <a:pt x="9043" y="21455"/>
                    <a:pt x="9396" y="21148"/>
                  </a:cubicBezTo>
                  <a:cubicBezTo>
                    <a:pt x="9711" y="20856"/>
                    <a:pt x="10002" y="20465"/>
                    <a:pt x="10192" y="20209"/>
                  </a:cubicBezTo>
                  <a:lnTo>
                    <a:pt x="20352" y="6536"/>
                  </a:lnTo>
                  <a:cubicBezTo>
                    <a:pt x="20543" y="6279"/>
                    <a:pt x="20832" y="5891"/>
                    <a:pt x="21049" y="5466"/>
                  </a:cubicBezTo>
                  <a:cubicBezTo>
                    <a:pt x="21490" y="4550"/>
                    <a:pt x="21490" y="3371"/>
                    <a:pt x="21049" y="2455"/>
                  </a:cubicBezTo>
                  <a:cubicBezTo>
                    <a:pt x="20832" y="2030"/>
                    <a:pt x="20543" y="1640"/>
                    <a:pt x="20352" y="1383"/>
                  </a:cubicBezTo>
                  <a:cubicBezTo>
                    <a:pt x="20162" y="1127"/>
                    <a:pt x="19872" y="738"/>
                    <a:pt x="19556" y="446"/>
                  </a:cubicBezTo>
                  <a:cubicBezTo>
                    <a:pt x="19216" y="149"/>
                    <a:pt x="18826" y="0"/>
                    <a:pt x="18437" y="0"/>
                  </a:cubicBezTo>
                  <a:close/>
                </a:path>
              </a:pathLst>
            </a:custGeom>
            <a:solidFill>
              <a:schemeClr val="accent1"/>
            </a:solidFill>
            <a:ln>
              <a:noFill/>
            </a:ln>
          </p:spPr>
          <p:txBody>
            <a:bodyPr lIns="0" tIns="0" rIns="0" bIns="0" anchor="ctr"/>
            <a:lstStyle/>
            <a:p>
              <a:endParaRPr lang="en-US" dirty="0"/>
            </a:p>
          </p:txBody>
        </p:sp>
      </p:grpSp>
    </p:spTree>
    <p:extLst>
      <p:ext uri="{BB962C8B-B14F-4D97-AF65-F5344CB8AC3E}">
        <p14:creationId xmlns:p14="http://schemas.microsoft.com/office/powerpoint/2010/main" val="379339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fade">
                                      <p:cBhvr>
                                        <p:cTn id="4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1B8FF2C3-629C-475F-89BD-E48BA292AD89}"/>
              </a:ext>
            </a:extLst>
          </p:cNvPr>
          <p:cNvGrpSpPr/>
          <p:nvPr/>
        </p:nvGrpSpPr>
        <p:grpSpPr>
          <a:xfrm>
            <a:off x="1185422" y="815340"/>
            <a:ext cx="11404329" cy="5408860"/>
            <a:chOff x="951998" y="815340"/>
            <a:chExt cx="11404329" cy="5408860"/>
          </a:xfrm>
        </p:grpSpPr>
        <p:grpSp>
          <p:nvGrpSpPr>
            <p:cNvPr id="4" name="Group 3">
              <a:extLst>
                <a:ext uri="{FF2B5EF4-FFF2-40B4-BE49-F238E27FC236}">
                  <a16:creationId xmlns:a16="http://schemas.microsoft.com/office/drawing/2014/main" id="{7DC01142-461F-424C-8AB3-62BBD017C28A}"/>
                </a:ext>
              </a:extLst>
            </p:cNvPr>
            <p:cNvGrpSpPr/>
            <p:nvPr/>
          </p:nvGrpSpPr>
          <p:grpSpPr>
            <a:xfrm>
              <a:off x="951998" y="982599"/>
              <a:ext cx="2946403" cy="641759"/>
              <a:chOff x="629679" y="1970358"/>
              <a:chExt cx="2946403" cy="641759"/>
            </a:xfrm>
          </p:grpSpPr>
          <p:sp>
            <p:nvSpPr>
              <p:cNvPr id="15" name="Text Placeholder 10">
                <a:extLst>
                  <a:ext uri="{FF2B5EF4-FFF2-40B4-BE49-F238E27FC236}">
                    <a16:creationId xmlns:a16="http://schemas.microsoft.com/office/drawing/2014/main" id="{3E98EE77-64B4-449C-928D-1B2BB9ACC6FA}"/>
                  </a:ext>
                </a:extLst>
              </p:cNvPr>
              <p:cNvSpPr txBox="1">
                <a:spLocks/>
              </p:cNvSpPr>
              <p:nvPr/>
            </p:nvSpPr>
            <p:spPr>
              <a:xfrm>
                <a:off x="629682" y="2365255"/>
                <a:ext cx="2946400" cy="246862"/>
              </a:xfrm>
              <a:prstGeom prst="rect">
                <a:avLst/>
              </a:prstGeom>
            </p:spPr>
            <p:txBody>
              <a:bodyPr wrap="none" lIns="0" tIns="0" rIns="0" bIns="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5000"/>
                  </a:lnSpc>
                  <a:buNone/>
                </a:pPr>
                <a:r>
                  <a:rPr lang="en-ID" sz="1400" dirty="0">
                    <a:latin typeface="Klinic Slab Book" pitchFamily="50" charset="0"/>
                  </a:rPr>
                  <a:t>Focuses on the smallest amount of debt.</a:t>
                </a:r>
                <a:endParaRPr lang="en-US" sz="1400" dirty="0">
                  <a:latin typeface="Klinic Slab Book" pitchFamily="50" charset="0"/>
                </a:endParaRPr>
              </a:p>
            </p:txBody>
          </p:sp>
          <p:sp>
            <p:nvSpPr>
              <p:cNvPr id="16" name="Text Placeholder 11">
                <a:extLst>
                  <a:ext uri="{FF2B5EF4-FFF2-40B4-BE49-F238E27FC236}">
                    <a16:creationId xmlns:a16="http://schemas.microsoft.com/office/drawing/2014/main" id="{387C2267-E783-45C9-A0E7-9F008560AB2F}"/>
                  </a:ext>
                </a:extLst>
              </p:cNvPr>
              <p:cNvSpPr txBox="1">
                <a:spLocks/>
              </p:cNvSpPr>
              <p:nvPr/>
            </p:nvSpPr>
            <p:spPr>
              <a:xfrm>
                <a:off x="629679" y="1970358"/>
                <a:ext cx="2817529" cy="249299"/>
              </a:xfrm>
              <a:prstGeom prst="rect">
                <a:avLst/>
              </a:prstGeom>
            </p:spPr>
            <p:txBody>
              <a:bodyPr wrap="none" lIns="0" tIns="0" rIns="0" bIns="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rgbClr val="247794"/>
                    </a:solidFill>
                    <a:latin typeface="Gilroy Bold" panose="00000800000000000000" pitchFamily="50" charset="0"/>
                  </a:rPr>
                  <a:t>DEBT SNOWBALL</a:t>
                </a:r>
              </a:p>
            </p:txBody>
          </p:sp>
        </p:grpSp>
        <p:grpSp>
          <p:nvGrpSpPr>
            <p:cNvPr id="44" name="Group 43">
              <a:extLst>
                <a:ext uri="{FF2B5EF4-FFF2-40B4-BE49-F238E27FC236}">
                  <a16:creationId xmlns:a16="http://schemas.microsoft.com/office/drawing/2014/main" id="{12B0D1E9-D581-4CF4-BE88-F1A94FBDF9B0}"/>
                </a:ext>
              </a:extLst>
            </p:cNvPr>
            <p:cNvGrpSpPr/>
            <p:nvPr/>
          </p:nvGrpSpPr>
          <p:grpSpPr>
            <a:xfrm>
              <a:off x="980210" y="5582441"/>
              <a:ext cx="2316403" cy="641759"/>
              <a:chOff x="823850" y="1970358"/>
              <a:chExt cx="2316403" cy="641759"/>
            </a:xfrm>
          </p:grpSpPr>
          <p:sp>
            <p:nvSpPr>
              <p:cNvPr id="45" name="Text Placeholder 10">
                <a:extLst>
                  <a:ext uri="{FF2B5EF4-FFF2-40B4-BE49-F238E27FC236}">
                    <a16:creationId xmlns:a16="http://schemas.microsoft.com/office/drawing/2014/main" id="{CCE047FD-55C1-42DC-8FF8-19B2F3A327C0}"/>
                  </a:ext>
                </a:extLst>
              </p:cNvPr>
              <p:cNvSpPr txBox="1">
                <a:spLocks/>
              </p:cNvSpPr>
              <p:nvPr/>
            </p:nvSpPr>
            <p:spPr>
              <a:xfrm>
                <a:off x="823850" y="2365255"/>
                <a:ext cx="2316403" cy="246862"/>
              </a:xfrm>
              <a:prstGeom prst="rect">
                <a:avLst/>
              </a:prstGeom>
            </p:spPr>
            <p:txBody>
              <a:bodyPr wrap="none" lIns="0" tIns="0" rIns="0" bIns="0">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5000"/>
                  </a:lnSpc>
                  <a:buNone/>
                </a:pPr>
                <a:r>
                  <a:rPr lang="en-US" sz="1400" dirty="0">
                    <a:latin typeface="Klinic Slab Book" pitchFamily="50" charset="0"/>
                  </a:rPr>
                  <a:t>Focuses on highest interest rate.</a:t>
                </a:r>
              </a:p>
            </p:txBody>
          </p:sp>
          <p:sp>
            <p:nvSpPr>
              <p:cNvPr id="46" name="Text Placeholder 11">
                <a:extLst>
                  <a:ext uri="{FF2B5EF4-FFF2-40B4-BE49-F238E27FC236}">
                    <a16:creationId xmlns:a16="http://schemas.microsoft.com/office/drawing/2014/main" id="{851BB2C5-AB2C-4304-9891-1BBF2AEDA4AC}"/>
                  </a:ext>
                </a:extLst>
              </p:cNvPr>
              <p:cNvSpPr txBox="1">
                <a:spLocks/>
              </p:cNvSpPr>
              <p:nvPr/>
            </p:nvSpPr>
            <p:spPr>
              <a:xfrm>
                <a:off x="823850" y="1970358"/>
                <a:ext cx="1931619" cy="249299"/>
              </a:xfrm>
              <a:prstGeom prst="rect">
                <a:avLst/>
              </a:prstGeom>
            </p:spPr>
            <p:txBody>
              <a:bodyPr wrap="none" lIns="0" tIns="0" rIns="0" bIns="0">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800" b="1" dirty="0">
                    <a:solidFill>
                      <a:srgbClr val="8C2332"/>
                    </a:solidFill>
                    <a:latin typeface="Gilroy Bold" panose="00000800000000000000" pitchFamily="50" charset="0"/>
                  </a:rPr>
                  <a:t>DEBT AVALANCHE</a:t>
                </a:r>
              </a:p>
            </p:txBody>
          </p:sp>
        </p:grpSp>
        <p:grpSp>
          <p:nvGrpSpPr>
            <p:cNvPr id="13" name="Group 12">
              <a:extLst>
                <a:ext uri="{FF2B5EF4-FFF2-40B4-BE49-F238E27FC236}">
                  <a16:creationId xmlns:a16="http://schemas.microsoft.com/office/drawing/2014/main" id="{146F910D-2BA8-4CB1-A786-6C4BAEA85AA8}"/>
                </a:ext>
              </a:extLst>
            </p:cNvPr>
            <p:cNvGrpSpPr/>
            <p:nvPr/>
          </p:nvGrpSpPr>
          <p:grpSpPr>
            <a:xfrm>
              <a:off x="5326641" y="1159973"/>
              <a:ext cx="7029686" cy="4538054"/>
              <a:chOff x="6546553" y="972825"/>
              <a:chExt cx="7029686" cy="4538054"/>
            </a:xfrm>
          </p:grpSpPr>
          <p:pic>
            <p:nvPicPr>
              <p:cNvPr id="8" name="Picture 7" descr="Shape&#10;&#10;Description automatically generated">
                <a:extLst>
                  <a:ext uri="{FF2B5EF4-FFF2-40B4-BE49-F238E27FC236}">
                    <a16:creationId xmlns:a16="http://schemas.microsoft.com/office/drawing/2014/main" id="{7616B17A-8201-4921-A74F-BB32572FF09F}"/>
                  </a:ext>
                </a:extLst>
              </p:cNvPr>
              <p:cNvPicPr>
                <a:picLocks noChangeAspect="1"/>
              </p:cNvPicPr>
              <p:nvPr/>
            </p:nvPicPr>
            <p:blipFill>
              <a:blip r:embed="rId3"/>
              <a:stretch>
                <a:fillRect/>
              </a:stretch>
            </p:blipFill>
            <p:spPr>
              <a:xfrm>
                <a:off x="6546553" y="972825"/>
                <a:ext cx="5241816" cy="4538054"/>
              </a:xfrm>
              <a:prstGeom prst="rect">
                <a:avLst/>
              </a:prstGeom>
            </p:spPr>
          </p:pic>
          <p:cxnSp>
            <p:nvCxnSpPr>
              <p:cNvPr id="58" name="Straight Connector 57" hidden="1">
                <a:extLst>
                  <a:ext uri="{FF2B5EF4-FFF2-40B4-BE49-F238E27FC236}">
                    <a16:creationId xmlns:a16="http://schemas.microsoft.com/office/drawing/2014/main" id="{E084BD33-7B86-4EED-8C0D-BC95FD535221}"/>
                  </a:ext>
                </a:extLst>
              </p:cNvPr>
              <p:cNvCxnSpPr>
                <a:cxnSpLocks/>
              </p:cNvCxnSpPr>
              <p:nvPr/>
            </p:nvCxnSpPr>
            <p:spPr>
              <a:xfrm>
                <a:off x="7450372" y="3986411"/>
                <a:ext cx="5961540" cy="0"/>
              </a:xfrm>
              <a:prstGeom prst="line">
                <a:avLst/>
              </a:prstGeom>
              <a:noFill/>
              <a:ln w="25400" cap="rnd">
                <a:solidFill>
                  <a:schemeClr val="tx2"/>
                </a:solidFill>
                <a:prstDash val="sysDot"/>
                <a:miter lim="400000"/>
              </a:ln>
              <a:effectLst/>
              <a:sp3d/>
            </p:spPr>
            <p:style>
              <a:lnRef idx="0">
                <a:scrgbClr r="0" g="0" b="0"/>
              </a:lnRef>
              <a:fillRef idx="0">
                <a:scrgbClr r="0" g="0" b="0"/>
              </a:fillRef>
              <a:effectRef idx="0">
                <a:scrgbClr r="0" g="0" b="0"/>
              </a:effectRef>
              <a:fontRef idx="none"/>
            </p:style>
          </p:cxnSp>
          <p:cxnSp>
            <p:nvCxnSpPr>
              <p:cNvPr id="59" name="Straight Connector 58" hidden="1">
                <a:extLst>
                  <a:ext uri="{FF2B5EF4-FFF2-40B4-BE49-F238E27FC236}">
                    <a16:creationId xmlns:a16="http://schemas.microsoft.com/office/drawing/2014/main" id="{A796B005-BA2F-42B1-A3CB-4E83ECDE1AF9}"/>
                  </a:ext>
                </a:extLst>
              </p:cNvPr>
              <p:cNvCxnSpPr>
                <a:cxnSpLocks/>
              </p:cNvCxnSpPr>
              <p:nvPr/>
            </p:nvCxnSpPr>
            <p:spPr>
              <a:xfrm>
                <a:off x="8253454" y="2533566"/>
                <a:ext cx="5322785" cy="0"/>
              </a:xfrm>
              <a:prstGeom prst="line">
                <a:avLst/>
              </a:prstGeom>
              <a:noFill/>
              <a:ln w="25400" cap="sq">
                <a:solidFill>
                  <a:schemeClr val="tx2"/>
                </a:solidFill>
                <a:prstDash val="sysDot"/>
                <a:miter lim="400000"/>
              </a:ln>
              <a:effectLst/>
              <a:sp3d/>
            </p:spPr>
            <p:style>
              <a:lnRef idx="0">
                <a:scrgbClr r="0" g="0" b="0"/>
              </a:lnRef>
              <a:fillRef idx="0">
                <a:scrgbClr r="0" g="0" b="0"/>
              </a:fillRef>
              <a:effectRef idx="0">
                <a:scrgbClr r="0" g="0" b="0"/>
              </a:effectRef>
              <a:fontRef idx="none"/>
            </p:style>
          </p:cxnSp>
        </p:grpSp>
        <p:sp>
          <p:nvSpPr>
            <p:cNvPr id="56" name="Text Placeholder 3" hidden="1">
              <a:extLst>
                <a:ext uri="{FF2B5EF4-FFF2-40B4-BE49-F238E27FC236}">
                  <a16:creationId xmlns:a16="http://schemas.microsoft.com/office/drawing/2014/main" id="{74D49A16-DE64-47AB-8B80-620C0D651B2C}"/>
                </a:ext>
              </a:extLst>
            </p:cNvPr>
            <p:cNvSpPr txBox="1">
              <a:spLocks/>
            </p:cNvSpPr>
            <p:nvPr/>
          </p:nvSpPr>
          <p:spPr>
            <a:xfrm>
              <a:off x="9780581" y="3272365"/>
              <a:ext cx="1575752" cy="215444"/>
            </a:xfrm>
            <a:prstGeom prst="rect">
              <a:avLst/>
            </a:prstGeom>
          </p:spPr>
          <p:txBody>
            <a:bodyPr wrap="none" lIns="0" tIns="0" rIns="0" bIns="0" anchor="t" anchorCtr="0">
              <a:spAutoFit/>
            </a:bodyPr>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algn="r">
                <a:buNone/>
              </a:pPr>
              <a:r>
                <a:rPr lang="en-US" sz="1400" b="1" spc="300" dirty="0">
                  <a:solidFill>
                    <a:schemeClr val="bg1">
                      <a:lumMod val="65000"/>
                    </a:schemeClr>
                  </a:solidFill>
                  <a:latin typeface="Gilroy Bold" panose="00000800000000000000" pitchFamily="50" charset="0"/>
                  <a:ea typeface="Open Sans" panose="020B0606030504020204" pitchFamily="34" charset="0"/>
                  <a:cs typeface="Gilroy Bold" panose="00000800000000000000" pitchFamily="50" charset="0"/>
                </a:rPr>
                <a:t>MEDIUM DEBT</a:t>
              </a:r>
            </a:p>
          </p:txBody>
        </p:sp>
        <p:sp>
          <p:nvSpPr>
            <p:cNvPr id="35" name="Text Placeholder 3" hidden="1">
              <a:extLst>
                <a:ext uri="{FF2B5EF4-FFF2-40B4-BE49-F238E27FC236}">
                  <a16:creationId xmlns:a16="http://schemas.microsoft.com/office/drawing/2014/main" id="{C56ABB48-C4F8-420C-BD9C-5C0585E7EB29}"/>
                </a:ext>
              </a:extLst>
            </p:cNvPr>
            <p:cNvSpPr txBox="1">
              <a:spLocks/>
            </p:cNvSpPr>
            <p:nvPr/>
          </p:nvSpPr>
          <p:spPr>
            <a:xfrm>
              <a:off x="9211230" y="1926517"/>
              <a:ext cx="1401025" cy="215444"/>
            </a:xfrm>
            <a:prstGeom prst="rect">
              <a:avLst/>
            </a:prstGeom>
          </p:spPr>
          <p:txBody>
            <a:bodyPr wrap="none" lIns="0" tIns="0" rIns="0" bIns="0" anchor="t" anchorCtr="0">
              <a:spAutoFit/>
            </a:bodyPr>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algn="r">
                <a:buNone/>
              </a:pPr>
              <a:r>
                <a:rPr lang="en-US" sz="1400" b="1" spc="300" dirty="0">
                  <a:solidFill>
                    <a:schemeClr val="bg1">
                      <a:lumMod val="65000"/>
                    </a:schemeClr>
                  </a:solidFill>
                  <a:latin typeface="Gilroy Bold" panose="00000800000000000000" pitchFamily="50" charset="0"/>
                  <a:ea typeface="Open Sans" panose="020B0606030504020204" pitchFamily="34" charset="0"/>
                  <a:cs typeface="Gilroy Bold" panose="00000800000000000000" pitchFamily="50" charset="0"/>
                </a:rPr>
                <a:t>SMALL DEBT</a:t>
              </a:r>
            </a:p>
          </p:txBody>
        </p:sp>
        <p:sp>
          <p:nvSpPr>
            <p:cNvPr id="57" name="Text Placeholder 3" hidden="1">
              <a:extLst>
                <a:ext uri="{FF2B5EF4-FFF2-40B4-BE49-F238E27FC236}">
                  <a16:creationId xmlns:a16="http://schemas.microsoft.com/office/drawing/2014/main" id="{73E3DAB1-5976-401C-92B4-75288F13EF67}"/>
                </a:ext>
              </a:extLst>
            </p:cNvPr>
            <p:cNvSpPr txBox="1">
              <a:spLocks/>
            </p:cNvSpPr>
            <p:nvPr/>
          </p:nvSpPr>
          <p:spPr>
            <a:xfrm>
              <a:off x="10420945" y="4747845"/>
              <a:ext cx="1410644" cy="215444"/>
            </a:xfrm>
            <a:prstGeom prst="rect">
              <a:avLst/>
            </a:prstGeom>
          </p:spPr>
          <p:txBody>
            <a:bodyPr wrap="none" lIns="0" tIns="0" rIns="0" bIns="0" anchor="t" anchorCtr="0">
              <a:spAutoFit/>
            </a:bodyPr>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algn="r">
                <a:buNone/>
              </a:pPr>
              <a:r>
                <a:rPr lang="en-US" sz="1400" b="1" spc="300" dirty="0">
                  <a:solidFill>
                    <a:schemeClr val="bg1">
                      <a:lumMod val="65000"/>
                    </a:schemeClr>
                  </a:solidFill>
                  <a:latin typeface="Gilroy Bold" panose="00000800000000000000" pitchFamily="50" charset="0"/>
                  <a:ea typeface="Open Sans" panose="020B0606030504020204" pitchFamily="34" charset="0"/>
                  <a:cs typeface="Gilroy Bold" panose="00000800000000000000" pitchFamily="50" charset="0"/>
                </a:rPr>
                <a:t>LARGE DEBT</a:t>
              </a:r>
            </a:p>
          </p:txBody>
        </p:sp>
        <p:cxnSp>
          <p:nvCxnSpPr>
            <p:cNvPr id="21" name="Straight Connector 20">
              <a:extLst>
                <a:ext uri="{FF2B5EF4-FFF2-40B4-BE49-F238E27FC236}">
                  <a16:creationId xmlns:a16="http://schemas.microsoft.com/office/drawing/2014/main" id="{92DF41F6-820B-4835-A5AD-B909D3F4F982}"/>
                </a:ext>
              </a:extLst>
            </p:cNvPr>
            <p:cNvCxnSpPr>
              <a:cxnSpLocks/>
            </p:cNvCxnSpPr>
            <p:nvPr/>
          </p:nvCxnSpPr>
          <p:spPr>
            <a:xfrm>
              <a:off x="2911829" y="1107248"/>
              <a:ext cx="4761180" cy="0"/>
            </a:xfrm>
            <a:prstGeom prst="line">
              <a:avLst/>
            </a:prstGeom>
            <a:noFill/>
            <a:ln w="12700" cap="flat">
              <a:solidFill>
                <a:srgbClr val="247794"/>
              </a:solidFill>
              <a:prstDash val="solid"/>
              <a:miter lim="400000"/>
              <a:tailEnd type="oval"/>
            </a:ln>
            <a:effectLst/>
            <a:sp3d/>
          </p:spPr>
          <p:style>
            <a:lnRef idx="0">
              <a:scrgbClr r="0" g="0" b="0"/>
            </a:lnRef>
            <a:fillRef idx="0">
              <a:scrgbClr r="0" g="0" b="0"/>
            </a:fillRef>
            <a:effectRef idx="0">
              <a:scrgbClr r="0" g="0" b="0"/>
            </a:effectRef>
            <a:fontRef idx="none"/>
          </p:style>
        </p:cxnSp>
        <p:cxnSp>
          <p:nvCxnSpPr>
            <p:cNvPr id="24" name="Straight Connector 23">
              <a:extLst>
                <a:ext uri="{FF2B5EF4-FFF2-40B4-BE49-F238E27FC236}">
                  <a16:creationId xmlns:a16="http://schemas.microsoft.com/office/drawing/2014/main" id="{B1BD5367-9102-4A43-A9DE-E2C6E98BB774}"/>
                </a:ext>
              </a:extLst>
            </p:cNvPr>
            <p:cNvCxnSpPr>
              <a:cxnSpLocks/>
            </p:cNvCxnSpPr>
            <p:nvPr/>
          </p:nvCxnSpPr>
          <p:spPr>
            <a:xfrm>
              <a:off x="3069203" y="5707090"/>
              <a:ext cx="2027583" cy="0"/>
            </a:xfrm>
            <a:prstGeom prst="line">
              <a:avLst/>
            </a:prstGeom>
            <a:noFill/>
            <a:ln w="12700" cap="flat">
              <a:solidFill>
                <a:schemeClr val="accent1"/>
              </a:solidFill>
              <a:prstDash val="solid"/>
              <a:miter lim="400000"/>
              <a:tailEnd type="oval"/>
            </a:ln>
            <a:effectLst/>
            <a:sp3d/>
          </p:spPr>
          <p:style>
            <a:lnRef idx="0">
              <a:scrgbClr r="0" g="0" b="0"/>
            </a:lnRef>
            <a:fillRef idx="0">
              <a:scrgbClr r="0" g="0" b="0"/>
            </a:fillRef>
            <a:effectRef idx="0">
              <a:scrgbClr r="0" g="0" b="0"/>
            </a:effectRef>
            <a:fontRef idx="none"/>
          </p:style>
        </p:cxnSp>
        <p:sp>
          <p:nvSpPr>
            <p:cNvPr id="28" name="Text Placeholder 11">
              <a:extLst>
                <a:ext uri="{FF2B5EF4-FFF2-40B4-BE49-F238E27FC236}">
                  <a16:creationId xmlns:a16="http://schemas.microsoft.com/office/drawing/2014/main" id="{E07F7229-0E2F-47D0-AEF6-D41EA49376D1}"/>
                </a:ext>
              </a:extLst>
            </p:cNvPr>
            <p:cNvSpPr txBox="1">
              <a:spLocks/>
            </p:cNvSpPr>
            <p:nvPr/>
          </p:nvSpPr>
          <p:spPr>
            <a:xfrm>
              <a:off x="3985865" y="5831740"/>
              <a:ext cx="2817529" cy="249299"/>
            </a:xfrm>
            <a:prstGeom prst="rect">
              <a:avLst/>
            </a:prstGeom>
          </p:spPr>
          <p:txBody>
            <a:bodyPr wrap="none" lIns="0" tIns="0" rIns="0" bIns="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chemeClr val="accent1"/>
                  </a:solidFill>
                  <a:latin typeface="Gilroy Bold" panose="00000800000000000000" pitchFamily="50" charset="0"/>
                </a:rPr>
                <a:t>START HERE</a:t>
              </a:r>
            </a:p>
          </p:txBody>
        </p:sp>
        <p:cxnSp>
          <p:nvCxnSpPr>
            <p:cNvPr id="47" name="Straight Connector 46">
              <a:extLst>
                <a:ext uri="{FF2B5EF4-FFF2-40B4-BE49-F238E27FC236}">
                  <a16:creationId xmlns:a16="http://schemas.microsoft.com/office/drawing/2014/main" id="{36DC29D3-5FD7-4C13-BCD1-BD710649178B}"/>
                </a:ext>
              </a:extLst>
            </p:cNvPr>
            <p:cNvCxnSpPr>
              <a:cxnSpLocks/>
            </p:cNvCxnSpPr>
            <p:nvPr/>
          </p:nvCxnSpPr>
          <p:spPr>
            <a:xfrm flipV="1">
              <a:off x="5096786" y="4747845"/>
              <a:ext cx="562391" cy="971131"/>
            </a:xfrm>
            <a:prstGeom prst="line">
              <a:avLst/>
            </a:prstGeom>
            <a:noFill/>
            <a:ln w="12700" cap="flat">
              <a:solidFill>
                <a:schemeClr val="accent1"/>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51" name="Straight Connector 50">
              <a:extLst>
                <a:ext uri="{FF2B5EF4-FFF2-40B4-BE49-F238E27FC236}">
                  <a16:creationId xmlns:a16="http://schemas.microsoft.com/office/drawing/2014/main" id="{97237C5A-2031-4CF9-BD88-8F15B0C61E22}"/>
                </a:ext>
              </a:extLst>
            </p:cNvPr>
            <p:cNvCxnSpPr>
              <a:cxnSpLocks/>
            </p:cNvCxnSpPr>
            <p:nvPr/>
          </p:nvCxnSpPr>
          <p:spPr>
            <a:xfrm flipV="1">
              <a:off x="7110618" y="1107248"/>
              <a:ext cx="562391" cy="971131"/>
            </a:xfrm>
            <a:prstGeom prst="line">
              <a:avLst/>
            </a:prstGeom>
            <a:noFill/>
            <a:ln w="12700" cap="flat">
              <a:solidFill>
                <a:srgbClr val="247794"/>
              </a:solidFill>
              <a:prstDash val="solid"/>
              <a:miter lim="400000"/>
              <a:headEnd type="triangle"/>
              <a:tailEnd type="none"/>
            </a:ln>
            <a:effectLst/>
            <a:sp3d/>
          </p:spPr>
          <p:style>
            <a:lnRef idx="0">
              <a:scrgbClr r="0" g="0" b="0"/>
            </a:lnRef>
            <a:fillRef idx="0">
              <a:scrgbClr r="0" g="0" b="0"/>
            </a:fillRef>
            <a:effectRef idx="0">
              <a:scrgbClr r="0" g="0" b="0"/>
            </a:effectRef>
            <a:fontRef idx="none"/>
          </p:style>
        </p:cxnSp>
        <p:sp>
          <p:nvSpPr>
            <p:cNvPr id="53" name="Text Placeholder 11">
              <a:extLst>
                <a:ext uri="{FF2B5EF4-FFF2-40B4-BE49-F238E27FC236}">
                  <a16:creationId xmlns:a16="http://schemas.microsoft.com/office/drawing/2014/main" id="{431CC0B2-2A62-4FD4-AC29-F59989FBE88A}"/>
                </a:ext>
              </a:extLst>
            </p:cNvPr>
            <p:cNvSpPr txBox="1">
              <a:spLocks/>
            </p:cNvSpPr>
            <p:nvPr/>
          </p:nvSpPr>
          <p:spPr>
            <a:xfrm>
              <a:off x="6634200" y="815340"/>
              <a:ext cx="1038809" cy="183146"/>
            </a:xfrm>
            <a:prstGeom prst="rect">
              <a:avLst/>
            </a:prstGeom>
          </p:spPr>
          <p:txBody>
            <a:bodyPr wrap="none" lIns="0" tIns="0" rIns="0" bIns="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rgbClr val="247794"/>
                  </a:solidFill>
                  <a:latin typeface="Gilroy Bold" panose="00000800000000000000" pitchFamily="50" charset="0"/>
                </a:rPr>
                <a:t>START HERE</a:t>
              </a:r>
            </a:p>
          </p:txBody>
        </p:sp>
      </p:grpSp>
    </p:spTree>
    <p:extLst>
      <p:ext uri="{BB962C8B-B14F-4D97-AF65-F5344CB8AC3E}">
        <p14:creationId xmlns:p14="http://schemas.microsoft.com/office/powerpoint/2010/main" val="1212997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at design diagrams">
            <a:extLst>
              <a:ext uri="{FF2B5EF4-FFF2-40B4-BE49-F238E27FC236}">
                <a16:creationId xmlns:a16="http://schemas.microsoft.com/office/drawing/2014/main" id="{383E4739-F3CA-41C6-8F9C-571FE04656A6}"/>
              </a:ext>
            </a:extLst>
          </p:cNvPr>
          <p:cNvSpPr txBox="1"/>
          <p:nvPr/>
        </p:nvSpPr>
        <p:spPr>
          <a:xfrm>
            <a:off x="2053465" y="553106"/>
            <a:ext cx="8085069" cy="65915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indent="0" algn="ctr" defTabSz="914377">
              <a:lnSpc>
                <a:spcPct val="100000"/>
              </a:lnSpc>
              <a:spcBef>
                <a:spcPts val="1000"/>
              </a:spcBef>
              <a:buFont typeface="Arial" panose="020B0604020202020204" pitchFamily="34" charset="0"/>
              <a:buNone/>
              <a:defRPr sz="3600" b="1" i="0" spc="-150">
                <a:latin typeface="Gilroy ExtraBold" panose="00000900000000000000" pitchFamily="50" charset="0"/>
                <a:cs typeface="Gilroy ExtraBold" panose="00000900000000000000" pitchFamily="50" charset="0"/>
              </a:defRPr>
            </a:lvl1pPr>
            <a:lvl2pPr marL="685783" indent="-228594" defTabSz="914377">
              <a:lnSpc>
                <a:spcPct val="90000"/>
              </a:lnSpc>
              <a:spcBef>
                <a:spcPts val="500"/>
              </a:spcBef>
              <a:buFont typeface="Arial" panose="020B0604020202020204" pitchFamily="34" charset="0"/>
              <a:buChar char="•"/>
              <a:defRPr sz="2400"/>
            </a:lvl2pPr>
            <a:lvl3pPr marL="1142971" indent="-228594" defTabSz="914377">
              <a:lnSpc>
                <a:spcPct val="90000"/>
              </a:lnSpc>
              <a:spcBef>
                <a:spcPts val="500"/>
              </a:spcBef>
              <a:buFont typeface="Arial" panose="020B0604020202020204" pitchFamily="34" charset="0"/>
              <a:buChar char="•"/>
              <a:defRPr sz="20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r>
              <a:rPr lang="en-US" sz="4400" dirty="0"/>
              <a:t>A Little Goes a Long </a:t>
            </a:r>
            <a:r>
              <a:rPr lang="en-US" sz="4400" dirty="0">
                <a:solidFill>
                  <a:schemeClr val="accent1"/>
                </a:solidFill>
              </a:rPr>
              <a:t>Way</a:t>
            </a:r>
          </a:p>
        </p:txBody>
      </p:sp>
      <p:graphicFrame>
        <p:nvGraphicFramePr>
          <p:cNvPr id="55" name="Table">
            <a:extLst>
              <a:ext uri="{FF2B5EF4-FFF2-40B4-BE49-F238E27FC236}">
                <a16:creationId xmlns:a16="http://schemas.microsoft.com/office/drawing/2014/main" id="{3F2AB7D5-F7A8-45A9-9819-B33791C86E91}"/>
              </a:ext>
            </a:extLst>
          </p:cNvPr>
          <p:cNvGraphicFramePr/>
          <p:nvPr>
            <p:extLst>
              <p:ext uri="{D42A27DB-BD31-4B8C-83A1-F6EECF244321}">
                <p14:modId xmlns:p14="http://schemas.microsoft.com/office/powerpoint/2010/main" val="3134223512"/>
              </p:ext>
            </p:extLst>
          </p:nvPr>
        </p:nvGraphicFramePr>
        <p:xfrm>
          <a:off x="2578252" y="1770096"/>
          <a:ext cx="7035495" cy="2361222"/>
        </p:xfrm>
        <a:graphic>
          <a:graphicData uri="http://schemas.openxmlformats.org/drawingml/2006/table">
            <a:tbl>
              <a:tblPr/>
              <a:tblGrid>
                <a:gridCol w="2345165">
                  <a:extLst>
                    <a:ext uri="{9D8B030D-6E8A-4147-A177-3AD203B41FA5}">
                      <a16:colId xmlns:a16="http://schemas.microsoft.com/office/drawing/2014/main" val="20002"/>
                    </a:ext>
                  </a:extLst>
                </a:gridCol>
                <a:gridCol w="2345165">
                  <a:extLst>
                    <a:ext uri="{9D8B030D-6E8A-4147-A177-3AD203B41FA5}">
                      <a16:colId xmlns:a16="http://schemas.microsoft.com/office/drawing/2014/main" val="20003"/>
                    </a:ext>
                  </a:extLst>
                </a:gridCol>
                <a:gridCol w="2345165">
                  <a:extLst>
                    <a:ext uri="{9D8B030D-6E8A-4147-A177-3AD203B41FA5}">
                      <a16:colId xmlns:a16="http://schemas.microsoft.com/office/drawing/2014/main" val="1655722104"/>
                    </a:ext>
                  </a:extLst>
                </a:gridCol>
              </a:tblGrid>
              <a:tr h="738596">
                <a:tc gridSpan="3">
                  <a:txBody>
                    <a:bodyPr/>
                    <a:lstStyle/>
                    <a:p>
                      <a:pPr algn="ctr" defTabSz="914400">
                        <a:defRPr sz="1800">
                          <a:solidFill>
                            <a:srgbClr val="000000"/>
                          </a:solidFill>
                        </a:defRPr>
                      </a:pPr>
                      <a:r>
                        <a:rPr lang="en-US" sz="2000" b="0" i="0" u="none" strike="noStrike" cap="none" spc="0" baseline="0" dirty="0">
                          <a:solidFill>
                            <a:schemeClr val="tx1"/>
                          </a:solidFill>
                          <a:uFillTx/>
                          <a:latin typeface="Gilroy Bold" panose="00000800000000000000" pitchFamily="50" charset="0"/>
                          <a:ea typeface="Impact"/>
                          <a:cs typeface="Impact"/>
                          <a:sym typeface="Impact"/>
                        </a:rPr>
                        <a:t>$10,000 LOAN AT 7%</a:t>
                      </a:r>
                    </a:p>
                  </a:txBody>
                  <a:tcPr marL="0" marR="0" marT="0" marB="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hMerge="1">
                  <a:txBody>
                    <a:bodyPr/>
                    <a:lstStyle/>
                    <a:p>
                      <a:pPr algn="ctr" defTabSz="914400">
                        <a:defRPr sz="1800">
                          <a:solidFill>
                            <a:srgbClr val="000000"/>
                          </a:solidFill>
                        </a:defRPr>
                      </a:pPr>
                      <a:endParaRPr sz="1500" dirty="0">
                        <a:solidFill>
                          <a:schemeClr val="bg1"/>
                        </a:solidFill>
                        <a:latin typeface="Gilroy Bold" panose="00000800000000000000" pitchFamily="50" charset="0"/>
                        <a:ea typeface="Impact"/>
                        <a:cs typeface="Impact"/>
                        <a:sym typeface="Impact"/>
                      </a:endParaRPr>
                    </a:p>
                  </a:txBody>
                  <a:tcPr marL="0" marR="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a:solidFill>
                        <a:srgbClr val="DDDBDF"/>
                      </a:solidFill>
                    </a:lnB>
                    <a:solidFill>
                      <a:schemeClr val="accent1"/>
                    </a:solidFill>
                  </a:tcPr>
                </a:tc>
                <a:tc hMerge="1">
                  <a:txBody>
                    <a:bodyPr/>
                    <a:lstStyle/>
                    <a:p>
                      <a:pPr algn="ctr" defTabSz="914400">
                        <a:defRPr sz="1800">
                          <a:solidFill>
                            <a:srgbClr val="000000"/>
                          </a:solidFill>
                        </a:defRPr>
                      </a:pPr>
                      <a:endParaRPr sz="1500" dirty="0">
                        <a:solidFill>
                          <a:schemeClr val="bg1"/>
                        </a:solidFill>
                        <a:latin typeface="Gilroy Bold" panose="00000800000000000000" pitchFamily="50" charset="0"/>
                        <a:ea typeface="Impact"/>
                        <a:cs typeface="Impact"/>
                        <a:sym typeface="Impact"/>
                      </a:endParaRPr>
                    </a:p>
                  </a:txBody>
                  <a:tcPr marL="0" marR="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626817505"/>
                  </a:ext>
                </a:extLst>
              </a:tr>
              <a:tr h="738596">
                <a:tc>
                  <a:txBody>
                    <a:bodyPr/>
                    <a:lstStyle/>
                    <a:p>
                      <a:pPr algn="ctr" defTabSz="914400">
                        <a:defRPr sz="1800">
                          <a:solidFill>
                            <a:srgbClr val="000000"/>
                          </a:solidFill>
                        </a:defRPr>
                      </a:pPr>
                      <a:r>
                        <a:rPr lang="en-US" sz="1500" dirty="0">
                          <a:solidFill>
                            <a:schemeClr val="bg1"/>
                          </a:solidFill>
                          <a:latin typeface="Gilroy Bold" panose="00000800000000000000" pitchFamily="50" charset="0"/>
                          <a:ea typeface="Impact"/>
                          <a:cs typeface="Impact"/>
                          <a:sym typeface="Impact"/>
                        </a:rPr>
                        <a:t>MONTHLY PAYMENT</a:t>
                      </a:r>
                      <a:endParaRPr sz="1500" dirty="0">
                        <a:solidFill>
                          <a:schemeClr val="bg1"/>
                        </a:solidFill>
                        <a:latin typeface="Gilroy Bold" panose="00000800000000000000" pitchFamily="50" charset="0"/>
                        <a:ea typeface="Impact"/>
                        <a:cs typeface="Impact"/>
                        <a:sym typeface="Impact"/>
                      </a:endParaRPr>
                    </a:p>
                  </a:txBody>
                  <a:tcPr marL="0" marR="0" marT="0" marB="0" anchor="ctr" horzOverflow="overflow">
                    <a:lnL w="12700" cap="flat" cmpd="sng" algn="ctr">
                      <a:no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chemeClr val="accent2"/>
                    </a:solidFill>
                  </a:tcPr>
                </a:tc>
                <a:tc>
                  <a:txBody>
                    <a:bodyPr/>
                    <a:lstStyle/>
                    <a:p>
                      <a:pPr algn="ctr" defTabSz="914400">
                        <a:defRPr sz="1800">
                          <a:solidFill>
                            <a:srgbClr val="000000"/>
                          </a:solidFill>
                        </a:defRPr>
                      </a:pPr>
                      <a:r>
                        <a:rPr lang="en-US" sz="1500" b="0" i="0" u="none" strike="noStrike" cap="none" spc="0" baseline="0" dirty="0">
                          <a:solidFill>
                            <a:schemeClr val="bg1"/>
                          </a:solidFill>
                          <a:uFillTx/>
                          <a:latin typeface="Gilroy Bold" panose="00000800000000000000" pitchFamily="50" charset="0"/>
                          <a:ea typeface="Impact"/>
                          <a:cs typeface="Impact"/>
                          <a:sym typeface="Impact"/>
                        </a:rPr>
                        <a:t>TOTAL INTEREST PAID</a:t>
                      </a:r>
                      <a:endParaRPr sz="1500" b="0" i="0" u="none" strike="noStrike" cap="none" spc="0" baseline="0" dirty="0">
                        <a:solidFill>
                          <a:schemeClr val="bg1"/>
                        </a:solidFill>
                        <a:uFillTx/>
                        <a:latin typeface="Gilroy Bold" panose="00000800000000000000" pitchFamily="50" charset="0"/>
                        <a:ea typeface="Impact"/>
                        <a:cs typeface="Impact"/>
                        <a:sym typeface="Impact"/>
                      </a:endParaRPr>
                    </a:p>
                  </a:txBody>
                  <a:tcPr marL="0" marR="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a:solidFill>
                        <a:srgbClr val="DDDBDF"/>
                      </a:solidFill>
                    </a:lnB>
                    <a:solidFill>
                      <a:schemeClr val="accent1"/>
                    </a:solidFill>
                  </a:tcPr>
                </a:tc>
                <a:tc>
                  <a:txBody>
                    <a:bodyPr/>
                    <a:lstStyle/>
                    <a:p>
                      <a:pPr algn="ctr" defTabSz="914400">
                        <a:defRPr sz="1800">
                          <a:solidFill>
                            <a:srgbClr val="000000"/>
                          </a:solidFill>
                        </a:defRPr>
                      </a:pPr>
                      <a:r>
                        <a:rPr lang="en-US" sz="1500" dirty="0">
                          <a:solidFill>
                            <a:schemeClr val="bg1"/>
                          </a:solidFill>
                          <a:latin typeface="Gilroy Bold" panose="00000800000000000000" pitchFamily="50" charset="0"/>
                          <a:ea typeface="Impact"/>
                          <a:cs typeface="Impact"/>
                          <a:sym typeface="Impact"/>
                        </a:rPr>
                        <a:t>TERMS</a:t>
                      </a:r>
                      <a:endParaRPr sz="1500" dirty="0">
                        <a:solidFill>
                          <a:schemeClr val="bg1"/>
                        </a:solidFill>
                        <a:latin typeface="Gilroy Bold" panose="00000800000000000000" pitchFamily="50" charset="0"/>
                        <a:ea typeface="Impact"/>
                        <a:cs typeface="Impact"/>
                        <a:sym typeface="Impact"/>
                      </a:endParaRPr>
                    </a:p>
                  </a:txBody>
                  <a:tcPr marL="0" marR="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0"/>
                  </a:ext>
                </a:extLst>
              </a:tr>
              <a:tr h="884030">
                <a:tc>
                  <a:txBody>
                    <a:bodyPr/>
                    <a:lstStyle/>
                    <a:p>
                      <a:pPr marL="0" marR="0" lvl="0" indent="0" algn="ctr" defTabSz="914400" eaLnBrk="1" fontAlgn="auto" latinLnBrk="0" hangingPunct="1">
                        <a:lnSpc>
                          <a:spcPct val="150000"/>
                        </a:lnSpc>
                        <a:spcBef>
                          <a:spcPts val="0"/>
                        </a:spcBef>
                        <a:spcAft>
                          <a:spcPts val="0"/>
                        </a:spcAft>
                        <a:buClrTx/>
                        <a:buSzTx/>
                        <a:buFontTx/>
                        <a:buNone/>
                        <a:tabLst/>
                        <a:defRPr sz="2200">
                          <a:solidFill>
                            <a:srgbClr val="9C999B"/>
                          </a:solidFill>
                        </a:defRPr>
                      </a:pPr>
                      <a:r>
                        <a:rPr lang="en-US" sz="1800" i="0" dirty="0">
                          <a:solidFill>
                            <a:schemeClr val="tx2">
                              <a:lumMod val="50000"/>
                            </a:schemeClr>
                          </a:solidFill>
                          <a:latin typeface="Gilroy SemiBold" panose="00000700000000000000" pitchFamily="50" charset="0"/>
                        </a:rPr>
                        <a:t>$200</a:t>
                      </a:r>
                      <a:endParaRPr lang="en-US" sz="1800" i="1" dirty="0">
                        <a:solidFill>
                          <a:schemeClr val="tx2">
                            <a:lumMod val="50000"/>
                          </a:schemeClr>
                        </a:solidFill>
                        <a:latin typeface="Gilroy SemiBold" panose="00000700000000000000" pitchFamily="50" charset="0"/>
                      </a:endParaRPr>
                    </a:p>
                  </a:txBody>
                  <a:tcPr marL="0" marR="0" marT="0" marB="0" anchor="ctr" horzOverflow="overflow">
                    <a:lnL w="12700" cap="flat" cmpd="sng" algn="ctr">
                      <a:solidFill>
                        <a:srgbClr val="DDDBDF"/>
                      </a:solidFill>
                      <a:prstDash val="solid"/>
                      <a:round/>
                      <a:headEnd type="none" w="med" len="med"/>
                      <a:tailEnd type="none" w="med" len="med"/>
                    </a:lnL>
                    <a:lnR w="12700">
                      <a:solidFill>
                        <a:srgbClr val="DDDBDF"/>
                      </a:solidFill>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F7F7F7"/>
                    </a:solidFill>
                  </a:tcPr>
                </a:tc>
                <a:tc>
                  <a:txBody>
                    <a:bodyPr/>
                    <a:lstStyle/>
                    <a:p>
                      <a:pPr algn="ctr" defTabSz="914400">
                        <a:defRPr sz="2200">
                          <a:solidFill>
                            <a:srgbClr val="9C999B"/>
                          </a:solidFill>
                        </a:defRPr>
                      </a:pPr>
                      <a:r>
                        <a:rPr lang="en-US" sz="1800" dirty="0">
                          <a:solidFill>
                            <a:schemeClr val="tx2">
                              <a:lumMod val="50000"/>
                            </a:schemeClr>
                          </a:solidFill>
                          <a:latin typeface="Gilroy SemiBold" panose="00000700000000000000" pitchFamily="50" charset="0"/>
                        </a:rPr>
                        <a:t>$1,858</a:t>
                      </a:r>
                      <a:endParaRPr sz="1800" dirty="0">
                        <a:solidFill>
                          <a:schemeClr val="tx2">
                            <a:lumMod val="50000"/>
                          </a:schemeClr>
                        </a:solidFill>
                        <a:latin typeface="Gilroy SemiBold" panose="00000700000000000000" pitchFamily="50" charset="0"/>
                      </a:endParaRPr>
                    </a:p>
                  </a:txBody>
                  <a:tcPr marL="0" marR="0" marT="0" marB="0" anchor="ctr" horzOverflow="overflow">
                    <a:lnL w="12700">
                      <a:solidFill>
                        <a:srgbClr val="DDDBDF"/>
                      </a:solidFill>
                    </a:lnL>
                    <a:lnR w="12700" cap="flat" cmpd="sng" algn="ctr">
                      <a:solidFill>
                        <a:srgbClr val="DDDBDF"/>
                      </a:solidFill>
                      <a:prstDash val="solid"/>
                      <a:round/>
                      <a:headEnd type="none" w="med" len="med"/>
                      <a:tailEnd type="none" w="med" len="med"/>
                    </a:lnR>
                    <a:lnT w="12700">
                      <a:solidFill>
                        <a:srgbClr val="DDDBDF"/>
                      </a:solidFill>
                    </a:lnT>
                    <a:lnB w="12700" cap="flat" cmpd="sng" algn="ctr">
                      <a:solidFill>
                        <a:srgbClr val="DDDBDF"/>
                      </a:solidFill>
                      <a:prstDash val="solid"/>
                      <a:round/>
                      <a:headEnd type="none" w="med" len="med"/>
                      <a:tailEnd type="none" w="med" len="med"/>
                    </a:lnB>
                    <a:solidFill>
                      <a:srgbClr val="F7F7F7"/>
                    </a:solidFill>
                  </a:tcPr>
                </a:tc>
                <a:tc>
                  <a:txBody>
                    <a:bodyPr/>
                    <a:lstStyle/>
                    <a:p>
                      <a:pPr algn="ctr" defTabSz="914400">
                        <a:defRPr sz="2200">
                          <a:solidFill>
                            <a:srgbClr val="9C999B"/>
                          </a:solidFill>
                        </a:defRPr>
                      </a:pPr>
                      <a:r>
                        <a:rPr lang="en-US" sz="1800" dirty="0">
                          <a:solidFill>
                            <a:schemeClr val="tx2">
                              <a:lumMod val="50000"/>
                            </a:schemeClr>
                          </a:solidFill>
                          <a:latin typeface="Gilroy SemiBold" panose="00000700000000000000" pitchFamily="50" charset="0"/>
                        </a:rPr>
                        <a:t>60</a:t>
                      </a:r>
                      <a:endParaRPr sz="1800" dirty="0">
                        <a:solidFill>
                          <a:schemeClr val="tx2">
                            <a:lumMod val="50000"/>
                          </a:schemeClr>
                        </a:solidFill>
                        <a:latin typeface="Gilroy SemiBold" panose="00000700000000000000" pitchFamily="50" charset="0"/>
                      </a:endParaRPr>
                    </a:p>
                  </a:txBody>
                  <a:tcPr marL="0" marR="0" marT="0" marB="0" anchor="ctr" horzOverflow="overflow">
                    <a:lnL w="12700">
                      <a:solidFill>
                        <a:srgbClr val="DDDBDF"/>
                      </a:solidFill>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F7F7F7"/>
                    </a:solidFill>
                  </a:tcPr>
                </a:tc>
                <a:extLst>
                  <a:ext uri="{0D108BD9-81ED-4DB2-BD59-A6C34878D82A}">
                    <a16:rowId xmlns:a16="http://schemas.microsoft.com/office/drawing/2014/main" val="10001"/>
                  </a:ext>
                </a:extLst>
              </a:tr>
            </a:tbl>
          </a:graphicData>
        </a:graphic>
      </p:graphicFrame>
      <p:graphicFrame>
        <p:nvGraphicFramePr>
          <p:cNvPr id="2" name="Table 1">
            <a:extLst>
              <a:ext uri="{FF2B5EF4-FFF2-40B4-BE49-F238E27FC236}">
                <a16:creationId xmlns:a16="http://schemas.microsoft.com/office/drawing/2014/main" id="{B668F460-E232-4F2E-8E84-5E2B672E44F1}"/>
              </a:ext>
            </a:extLst>
          </p:cNvPr>
          <p:cNvGraphicFramePr>
            <a:graphicFrameLocks noGrp="1"/>
          </p:cNvGraphicFramePr>
          <p:nvPr>
            <p:extLst>
              <p:ext uri="{D42A27DB-BD31-4B8C-83A1-F6EECF244321}">
                <p14:modId xmlns:p14="http://schemas.microsoft.com/office/powerpoint/2010/main" val="3725593345"/>
              </p:ext>
            </p:extLst>
          </p:nvPr>
        </p:nvGraphicFramePr>
        <p:xfrm>
          <a:off x="2578252" y="4131318"/>
          <a:ext cx="7035495" cy="884030"/>
        </p:xfrm>
        <a:graphic>
          <a:graphicData uri="http://schemas.openxmlformats.org/drawingml/2006/table">
            <a:tbl>
              <a:tblPr/>
              <a:tblGrid>
                <a:gridCol w="2345165">
                  <a:extLst>
                    <a:ext uri="{9D8B030D-6E8A-4147-A177-3AD203B41FA5}">
                      <a16:colId xmlns:a16="http://schemas.microsoft.com/office/drawing/2014/main" val="3155656057"/>
                    </a:ext>
                  </a:extLst>
                </a:gridCol>
                <a:gridCol w="2345165">
                  <a:extLst>
                    <a:ext uri="{9D8B030D-6E8A-4147-A177-3AD203B41FA5}">
                      <a16:colId xmlns:a16="http://schemas.microsoft.com/office/drawing/2014/main" val="2482180197"/>
                    </a:ext>
                  </a:extLst>
                </a:gridCol>
                <a:gridCol w="2345165">
                  <a:extLst>
                    <a:ext uri="{9D8B030D-6E8A-4147-A177-3AD203B41FA5}">
                      <a16:colId xmlns:a16="http://schemas.microsoft.com/office/drawing/2014/main" val="1578224368"/>
                    </a:ext>
                  </a:extLst>
                </a:gridCol>
              </a:tblGrid>
              <a:tr h="884030">
                <a:tc>
                  <a:txBody>
                    <a:bodyPr/>
                    <a:lstStyle/>
                    <a:p>
                      <a:pPr marL="0" marR="0" lvl="0" indent="0" algn="ctr" defTabSz="914400" eaLnBrk="1" fontAlgn="auto" latinLnBrk="0" hangingPunct="1">
                        <a:lnSpc>
                          <a:spcPct val="150000"/>
                        </a:lnSpc>
                        <a:spcBef>
                          <a:spcPts val="0"/>
                        </a:spcBef>
                        <a:spcAft>
                          <a:spcPts val="0"/>
                        </a:spcAft>
                        <a:buClrTx/>
                        <a:buSzTx/>
                        <a:buFontTx/>
                        <a:buNone/>
                        <a:tabLst/>
                        <a:defRPr sz="2200">
                          <a:solidFill>
                            <a:srgbClr val="9C999B"/>
                          </a:solidFill>
                        </a:defRPr>
                      </a:pPr>
                      <a:r>
                        <a:rPr lang="en-US" sz="1800" i="0" dirty="0">
                          <a:solidFill>
                            <a:schemeClr val="tx2">
                              <a:lumMod val="50000"/>
                            </a:schemeClr>
                          </a:solidFill>
                          <a:latin typeface="Gilroy SemiBold" panose="00000700000000000000" pitchFamily="50" charset="0"/>
                        </a:rPr>
                        <a:t>$225</a:t>
                      </a:r>
                    </a:p>
                  </a:txBody>
                  <a:tcPr marL="0" marR="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chemeClr val="bg1"/>
                    </a:solidFill>
                  </a:tcPr>
                </a:tc>
                <a:tc>
                  <a:txBody>
                    <a:bodyPr/>
                    <a:lstStyle/>
                    <a:p>
                      <a:pPr algn="ctr" defTabSz="914400">
                        <a:defRPr sz="2200">
                          <a:solidFill>
                            <a:srgbClr val="9C999B"/>
                          </a:solidFill>
                        </a:defRPr>
                      </a:pPr>
                      <a:r>
                        <a:rPr lang="en-US" sz="1800" dirty="0">
                          <a:solidFill>
                            <a:schemeClr val="tx2">
                              <a:lumMod val="50000"/>
                            </a:schemeClr>
                          </a:solidFill>
                          <a:latin typeface="Gilroy SemiBold" panose="00000700000000000000" pitchFamily="50" charset="0"/>
                        </a:rPr>
                        <a:t>$1,609</a:t>
                      </a:r>
                      <a:endParaRPr sz="1800" dirty="0">
                        <a:solidFill>
                          <a:schemeClr val="tx2">
                            <a:lumMod val="50000"/>
                          </a:schemeClr>
                        </a:solidFill>
                        <a:latin typeface="Gilroy SemiBold" panose="00000700000000000000" pitchFamily="50" charset="0"/>
                      </a:endParaRPr>
                    </a:p>
                  </a:txBody>
                  <a:tcPr marL="0" marR="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a:solidFill>
                        <a:srgbClr val="DDDBDF"/>
                      </a:solidFill>
                    </a:lnT>
                    <a:lnB w="12700" cap="flat" cmpd="sng" algn="ctr">
                      <a:solidFill>
                        <a:srgbClr val="DDDBDF"/>
                      </a:solidFill>
                      <a:prstDash val="solid"/>
                      <a:round/>
                      <a:headEnd type="none" w="med" len="med"/>
                      <a:tailEnd type="none" w="med" len="med"/>
                    </a:lnB>
                    <a:solidFill>
                      <a:schemeClr val="bg1"/>
                    </a:solidFill>
                  </a:tcPr>
                </a:tc>
                <a:tc>
                  <a:txBody>
                    <a:bodyPr/>
                    <a:lstStyle/>
                    <a:p>
                      <a:pPr algn="ctr" defTabSz="914400">
                        <a:defRPr sz="2200">
                          <a:solidFill>
                            <a:srgbClr val="9C999B"/>
                          </a:solidFill>
                        </a:defRPr>
                      </a:pPr>
                      <a:r>
                        <a:rPr lang="en-US" sz="1800" dirty="0">
                          <a:solidFill>
                            <a:schemeClr val="tx2">
                              <a:lumMod val="50000"/>
                            </a:schemeClr>
                          </a:solidFill>
                          <a:latin typeface="Gilroy SemiBold" panose="00000700000000000000" pitchFamily="50" charset="0"/>
                        </a:rPr>
                        <a:t>52</a:t>
                      </a:r>
                      <a:endParaRPr sz="1800" dirty="0">
                        <a:solidFill>
                          <a:schemeClr val="tx2">
                            <a:lumMod val="50000"/>
                          </a:schemeClr>
                        </a:solidFill>
                        <a:latin typeface="Gilroy SemiBold" panose="00000700000000000000" pitchFamily="50" charset="0"/>
                      </a:endParaRPr>
                    </a:p>
                  </a:txBody>
                  <a:tcPr marL="0" marR="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chemeClr val="bg1"/>
                    </a:solidFill>
                  </a:tcPr>
                </a:tc>
                <a:extLst>
                  <a:ext uri="{0D108BD9-81ED-4DB2-BD59-A6C34878D82A}">
                    <a16:rowId xmlns:a16="http://schemas.microsoft.com/office/drawing/2014/main" val="3519030033"/>
                  </a:ext>
                </a:extLst>
              </a:tr>
            </a:tbl>
          </a:graphicData>
        </a:graphic>
      </p:graphicFrame>
      <p:graphicFrame>
        <p:nvGraphicFramePr>
          <p:cNvPr id="4" name="Table 3">
            <a:extLst>
              <a:ext uri="{FF2B5EF4-FFF2-40B4-BE49-F238E27FC236}">
                <a16:creationId xmlns:a16="http://schemas.microsoft.com/office/drawing/2014/main" id="{06ACDEC0-0587-43CB-BA3A-88D94BC1D1CC}"/>
              </a:ext>
            </a:extLst>
          </p:cNvPr>
          <p:cNvGraphicFramePr>
            <a:graphicFrameLocks noGrp="1"/>
          </p:cNvGraphicFramePr>
          <p:nvPr>
            <p:extLst>
              <p:ext uri="{D42A27DB-BD31-4B8C-83A1-F6EECF244321}">
                <p14:modId xmlns:p14="http://schemas.microsoft.com/office/powerpoint/2010/main" val="2489533"/>
              </p:ext>
            </p:extLst>
          </p:nvPr>
        </p:nvGraphicFramePr>
        <p:xfrm>
          <a:off x="2578252" y="5017457"/>
          <a:ext cx="7035495" cy="884030"/>
        </p:xfrm>
        <a:graphic>
          <a:graphicData uri="http://schemas.openxmlformats.org/drawingml/2006/table">
            <a:tbl>
              <a:tblPr/>
              <a:tblGrid>
                <a:gridCol w="2345165">
                  <a:extLst>
                    <a:ext uri="{9D8B030D-6E8A-4147-A177-3AD203B41FA5}">
                      <a16:colId xmlns:a16="http://schemas.microsoft.com/office/drawing/2014/main" val="2753809198"/>
                    </a:ext>
                  </a:extLst>
                </a:gridCol>
                <a:gridCol w="2345165">
                  <a:extLst>
                    <a:ext uri="{9D8B030D-6E8A-4147-A177-3AD203B41FA5}">
                      <a16:colId xmlns:a16="http://schemas.microsoft.com/office/drawing/2014/main" val="1303187403"/>
                    </a:ext>
                  </a:extLst>
                </a:gridCol>
                <a:gridCol w="2345165">
                  <a:extLst>
                    <a:ext uri="{9D8B030D-6E8A-4147-A177-3AD203B41FA5}">
                      <a16:colId xmlns:a16="http://schemas.microsoft.com/office/drawing/2014/main" val="1574357622"/>
                    </a:ext>
                  </a:extLst>
                </a:gridCol>
              </a:tblGrid>
              <a:tr h="884030">
                <a:tc>
                  <a:txBody>
                    <a:bodyPr/>
                    <a:lstStyle/>
                    <a:p>
                      <a:pPr marL="0" marR="0" lvl="0" indent="0" algn="ctr" defTabSz="914400" eaLnBrk="1" fontAlgn="auto" latinLnBrk="0" hangingPunct="1">
                        <a:lnSpc>
                          <a:spcPct val="150000"/>
                        </a:lnSpc>
                        <a:spcBef>
                          <a:spcPts val="0"/>
                        </a:spcBef>
                        <a:spcAft>
                          <a:spcPts val="0"/>
                        </a:spcAft>
                        <a:buClrTx/>
                        <a:buSzTx/>
                        <a:buFontTx/>
                        <a:buNone/>
                        <a:tabLst/>
                        <a:defRPr sz="2200">
                          <a:solidFill>
                            <a:srgbClr val="9C999B"/>
                          </a:solidFill>
                        </a:defRPr>
                      </a:pPr>
                      <a:r>
                        <a:rPr lang="en-US" sz="1800" i="0" dirty="0">
                          <a:solidFill>
                            <a:schemeClr val="tx2">
                              <a:lumMod val="50000"/>
                            </a:schemeClr>
                          </a:solidFill>
                          <a:latin typeface="Gilroy SemiBold" panose="00000700000000000000" pitchFamily="50" charset="0"/>
                        </a:rPr>
                        <a:t>$250</a:t>
                      </a:r>
                    </a:p>
                  </a:txBody>
                  <a:tcPr marL="0" marR="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F7F7F7"/>
                    </a:solidFill>
                  </a:tcPr>
                </a:tc>
                <a:tc>
                  <a:txBody>
                    <a:bodyPr/>
                    <a:lstStyle/>
                    <a:p>
                      <a:pPr algn="ctr" defTabSz="914400">
                        <a:defRPr sz="2200">
                          <a:solidFill>
                            <a:srgbClr val="9C999B"/>
                          </a:solidFill>
                        </a:defRPr>
                      </a:pPr>
                      <a:r>
                        <a:rPr lang="en-US" sz="1800" dirty="0">
                          <a:solidFill>
                            <a:schemeClr val="tx2">
                              <a:lumMod val="50000"/>
                            </a:schemeClr>
                          </a:solidFill>
                          <a:latin typeface="Gilroy SemiBold" panose="00000700000000000000" pitchFamily="50" charset="0"/>
                        </a:rPr>
                        <a:t>$1,421</a:t>
                      </a:r>
                      <a:endParaRPr sz="1800" dirty="0">
                        <a:solidFill>
                          <a:schemeClr val="tx2">
                            <a:lumMod val="50000"/>
                          </a:schemeClr>
                        </a:solidFill>
                        <a:latin typeface="Gilroy SemiBold" panose="00000700000000000000" pitchFamily="50" charset="0"/>
                      </a:endParaRPr>
                    </a:p>
                  </a:txBody>
                  <a:tcPr marL="0" marR="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a:solidFill>
                        <a:srgbClr val="DDDBDF"/>
                      </a:solidFill>
                    </a:lnB>
                    <a:solidFill>
                      <a:srgbClr val="F7F7F7"/>
                    </a:solidFill>
                  </a:tcPr>
                </a:tc>
                <a:tc>
                  <a:txBody>
                    <a:bodyPr/>
                    <a:lstStyle/>
                    <a:p>
                      <a:pPr algn="ctr" defTabSz="914400">
                        <a:defRPr sz="2200">
                          <a:solidFill>
                            <a:srgbClr val="9C999B"/>
                          </a:solidFill>
                        </a:defRPr>
                      </a:pPr>
                      <a:r>
                        <a:rPr lang="en-US" sz="1800" dirty="0">
                          <a:solidFill>
                            <a:schemeClr val="tx2">
                              <a:lumMod val="50000"/>
                            </a:schemeClr>
                          </a:solidFill>
                          <a:latin typeface="Gilroy SemiBold" panose="00000700000000000000" pitchFamily="50" charset="0"/>
                        </a:rPr>
                        <a:t>46</a:t>
                      </a:r>
                      <a:endParaRPr sz="1800" dirty="0">
                        <a:solidFill>
                          <a:schemeClr val="tx2">
                            <a:lumMod val="50000"/>
                          </a:schemeClr>
                        </a:solidFill>
                        <a:latin typeface="Gilroy SemiBold" panose="00000700000000000000" pitchFamily="50" charset="0"/>
                      </a:endParaRPr>
                    </a:p>
                  </a:txBody>
                  <a:tcPr marL="0" marR="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F7F7F7"/>
                    </a:solidFill>
                  </a:tcPr>
                </a:tc>
                <a:extLst>
                  <a:ext uri="{0D108BD9-81ED-4DB2-BD59-A6C34878D82A}">
                    <a16:rowId xmlns:a16="http://schemas.microsoft.com/office/drawing/2014/main" val="1764412985"/>
                  </a:ext>
                </a:extLst>
              </a:tr>
            </a:tbl>
          </a:graphicData>
        </a:graphic>
      </p:graphicFrame>
    </p:spTree>
    <p:extLst>
      <p:ext uri="{BB962C8B-B14F-4D97-AF65-F5344CB8AC3E}">
        <p14:creationId xmlns:p14="http://schemas.microsoft.com/office/powerpoint/2010/main" val="4269786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Placeholder 4">
            <a:extLst>
              <a:ext uri="{FF2B5EF4-FFF2-40B4-BE49-F238E27FC236}">
                <a16:creationId xmlns:a16="http://schemas.microsoft.com/office/drawing/2014/main" id="{5240620C-77B5-4042-AE3B-9EEE739D598E}"/>
              </a:ext>
            </a:extLst>
          </p:cNvPr>
          <p:cNvPicPr>
            <a:picLocks noGrp="1" noChangeAspect="1"/>
          </p:cNvPicPr>
          <p:nvPr>
            <p:ph type="pic" sz="quarter" idx="10"/>
          </p:nvPr>
        </p:nvPicPr>
        <p:blipFill rotWithShape="1">
          <a:blip r:embed="rId2"/>
          <a:srcRect l="7080" t="2150" r="-19448" b="3033"/>
          <a:stretch/>
        </p:blipFill>
        <p:spPr bwMode="auto">
          <a:xfrm>
            <a:off x="-1261961" y="0"/>
            <a:ext cx="12191207"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BEB46285-F4CD-49EB-8D85-983C1DC79F2B}"/>
              </a:ext>
            </a:extLst>
          </p:cNvPr>
          <p:cNvSpPr/>
          <p:nvPr/>
        </p:nvSpPr>
        <p:spPr>
          <a:xfrm>
            <a:off x="5753437" y="-12698"/>
            <a:ext cx="6570220" cy="6967728"/>
          </a:xfrm>
          <a:prstGeom prst="rect">
            <a:avLst/>
          </a:prstGeom>
          <a:solidFill>
            <a:schemeClr val="bg1"/>
          </a:solidFill>
          <a:ln>
            <a:noFill/>
          </a:ln>
          <a:effectLst>
            <a:outerShdw blurRad="571500" dist="215900" dir="4440000" algn="t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latin typeface="Gilroy ExtraBold" panose="00000900000000000000" pitchFamily="50" charset="0"/>
            </a:endParaRPr>
          </a:p>
        </p:txBody>
      </p:sp>
      <p:sp>
        <p:nvSpPr>
          <p:cNvPr id="3" name="Text Placeholder 2">
            <a:extLst>
              <a:ext uri="{FF2B5EF4-FFF2-40B4-BE49-F238E27FC236}">
                <a16:creationId xmlns:a16="http://schemas.microsoft.com/office/drawing/2014/main" id="{02AF39B5-480F-4869-B12B-26D9C470DA45}"/>
              </a:ext>
            </a:extLst>
          </p:cNvPr>
          <p:cNvSpPr>
            <a:spLocks noGrp="1"/>
          </p:cNvSpPr>
          <p:nvPr>
            <p:ph type="body" sz="quarter" idx="11"/>
          </p:nvPr>
        </p:nvSpPr>
        <p:spPr>
          <a:xfrm>
            <a:off x="7817407" y="2432546"/>
            <a:ext cx="2442281" cy="1025922"/>
          </a:xfrm>
        </p:spPr>
        <p:txBody>
          <a:bodyPr wrap="square">
            <a:spAutoFit/>
          </a:bodyPr>
          <a:lstStyle/>
          <a:p>
            <a:pPr defTabSz="914355">
              <a:defRPr/>
            </a:pPr>
            <a:r>
              <a:rPr lang="en-US" sz="6000" kern="1200" spc="0" dirty="0">
                <a:latin typeface="Gilroy ExtraBold" panose="00000900000000000000" pitchFamily="50" charset="0"/>
                <a:ea typeface="+mn-ea"/>
                <a:cs typeface="Gilroy ExtraBold" panose="00000900000000000000" pitchFamily="50" charset="0"/>
              </a:rPr>
              <a:t>STEP 3</a:t>
            </a:r>
          </a:p>
        </p:txBody>
      </p:sp>
      <p:sp>
        <p:nvSpPr>
          <p:cNvPr id="4" name="Text Placeholder 3">
            <a:extLst>
              <a:ext uri="{FF2B5EF4-FFF2-40B4-BE49-F238E27FC236}">
                <a16:creationId xmlns:a16="http://schemas.microsoft.com/office/drawing/2014/main" id="{2CA5DA73-BAB7-4725-889C-A12BB070E65E}"/>
              </a:ext>
            </a:extLst>
          </p:cNvPr>
          <p:cNvSpPr>
            <a:spLocks noGrp="1"/>
          </p:cNvSpPr>
          <p:nvPr>
            <p:ph type="body" sz="quarter" idx="12"/>
          </p:nvPr>
        </p:nvSpPr>
        <p:spPr>
          <a:xfrm>
            <a:off x="6298016" y="3849895"/>
            <a:ext cx="5481063" cy="411997"/>
          </a:xfrm>
        </p:spPr>
        <p:txBody>
          <a:bodyPr>
            <a:noAutofit/>
          </a:bodyPr>
          <a:lstStyle/>
          <a:p>
            <a:pPr defTabSz="914355">
              <a:lnSpc>
                <a:spcPct val="100000"/>
              </a:lnSpc>
              <a:defRPr/>
            </a:pPr>
            <a:r>
              <a:rPr lang="en-US" sz="2400" dirty="0">
                <a:solidFill>
                  <a:schemeClr val="tx1"/>
                </a:solidFill>
              </a:rPr>
              <a:t>Know Your Options</a:t>
            </a:r>
          </a:p>
        </p:txBody>
      </p:sp>
      <p:cxnSp>
        <p:nvCxnSpPr>
          <p:cNvPr id="7" name="Straight Connector 6">
            <a:extLst>
              <a:ext uri="{FF2B5EF4-FFF2-40B4-BE49-F238E27FC236}">
                <a16:creationId xmlns:a16="http://schemas.microsoft.com/office/drawing/2014/main" id="{903CB958-542E-45F6-8655-E9F2DADC90F9}"/>
              </a:ext>
            </a:extLst>
          </p:cNvPr>
          <p:cNvCxnSpPr>
            <a:cxnSpLocks/>
          </p:cNvCxnSpPr>
          <p:nvPr/>
        </p:nvCxnSpPr>
        <p:spPr>
          <a:xfrm rot="5400000">
            <a:off x="9038547" y="2925915"/>
            <a:ext cx="0" cy="1456532"/>
          </a:xfrm>
          <a:prstGeom prst="line">
            <a:avLst/>
          </a:prstGeom>
          <a:ln>
            <a:solidFill>
              <a:srgbClr val="8C233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75607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3282308-968D-984F-8466-3EB6FFBF78E0}"/>
              </a:ext>
            </a:extLst>
          </p:cNvPr>
          <p:cNvSpPr>
            <a:spLocks noGrp="1"/>
          </p:cNvSpPr>
          <p:nvPr>
            <p:ph type="body" sz="quarter" idx="12"/>
          </p:nvPr>
        </p:nvSpPr>
        <p:spPr>
          <a:xfrm>
            <a:off x="5772332" y="540913"/>
            <a:ext cx="4505524" cy="865117"/>
          </a:xfrm>
        </p:spPr>
        <p:txBody>
          <a:bodyPr lIns="91440">
            <a:noAutofit/>
          </a:bodyPr>
          <a:lstStyle/>
          <a:p>
            <a:r>
              <a:rPr lang="en-US" sz="4800" dirty="0"/>
              <a:t>Today’s </a:t>
            </a:r>
            <a:r>
              <a:rPr lang="en-US" dirty="0">
                <a:solidFill>
                  <a:srgbClr val="8C2332"/>
                </a:solidFill>
              </a:rPr>
              <a:t>Webinar</a:t>
            </a:r>
          </a:p>
        </p:txBody>
      </p:sp>
      <p:grpSp>
        <p:nvGrpSpPr>
          <p:cNvPr id="3" name="Group 2">
            <a:extLst>
              <a:ext uri="{FF2B5EF4-FFF2-40B4-BE49-F238E27FC236}">
                <a16:creationId xmlns:a16="http://schemas.microsoft.com/office/drawing/2014/main" id="{8B331BA3-3BA9-4122-8AA3-5597FF7C47A1}"/>
              </a:ext>
            </a:extLst>
          </p:cNvPr>
          <p:cNvGrpSpPr/>
          <p:nvPr/>
        </p:nvGrpSpPr>
        <p:grpSpPr>
          <a:xfrm>
            <a:off x="5864058" y="1994471"/>
            <a:ext cx="4806990" cy="704615"/>
            <a:chOff x="6924762" y="2167093"/>
            <a:chExt cx="4806990" cy="704615"/>
          </a:xfrm>
        </p:grpSpPr>
        <p:sp>
          <p:nvSpPr>
            <p:cNvPr id="41" name="Text Placeholder 12">
              <a:extLst>
                <a:ext uri="{FF2B5EF4-FFF2-40B4-BE49-F238E27FC236}">
                  <a16:creationId xmlns:a16="http://schemas.microsoft.com/office/drawing/2014/main" id="{15A6BEEC-BF36-49E5-8AFD-4F220B486EBC}"/>
                </a:ext>
              </a:extLst>
            </p:cNvPr>
            <p:cNvSpPr txBox="1">
              <a:spLocks/>
            </p:cNvSpPr>
            <p:nvPr/>
          </p:nvSpPr>
          <p:spPr>
            <a:xfrm>
              <a:off x="6924764" y="2532513"/>
              <a:ext cx="4806988" cy="339195"/>
            </a:xfrm>
            <a:prstGeom prst="rect">
              <a:avLst/>
            </a:prstGeom>
          </p:spPr>
          <p:txBody>
            <a:bodyPr wrap="square">
              <a:spAutoFit/>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400" dirty="0" smtClean="0">
                  <a:solidFill>
                    <a:schemeClr val="tx2">
                      <a:lumMod val="75000"/>
                    </a:schemeClr>
                  </a:solidFill>
                  <a:ea typeface="+mn-ea"/>
                  <a:cs typeface="+mn-cs"/>
                </a:rPr>
                <a:t>We’ve muted all attendees to help with audio quality.</a:t>
              </a:r>
              <a:endParaRPr lang="en-US" sz="1400" dirty="0">
                <a:solidFill>
                  <a:schemeClr val="tx2">
                    <a:lumMod val="75000"/>
                  </a:schemeClr>
                </a:solidFill>
                <a:ea typeface="+mn-ea"/>
                <a:cs typeface="+mn-cs"/>
              </a:endParaRPr>
            </a:p>
          </p:txBody>
        </p:sp>
        <p:sp>
          <p:nvSpPr>
            <p:cNvPr id="42" name="Text Placeholder 13">
              <a:extLst>
                <a:ext uri="{FF2B5EF4-FFF2-40B4-BE49-F238E27FC236}">
                  <a16:creationId xmlns:a16="http://schemas.microsoft.com/office/drawing/2014/main" id="{6B9E3C38-0DC5-4001-A800-87CF5B4A9B67}"/>
                </a:ext>
              </a:extLst>
            </p:cNvPr>
            <p:cNvSpPr txBox="1">
              <a:spLocks/>
            </p:cNvSpPr>
            <p:nvPr/>
          </p:nvSpPr>
          <p:spPr>
            <a:xfrm>
              <a:off x="6924762" y="2167093"/>
              <a:ext cx="4413798" cy="347132"/>
            </a:xfrm>
            <a:prstGeom prst="rect">
              <a:avLst/>
            </a:prstGeom>
          </p:spPr>
          <p:txBody>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Reducing Background </a:t>
              </a:r>
              <a:r>
                <a:rPr lang="en-US" sz="1800" dirty="0">
                  <a:solidFill>
                    <a:srgbClr val="8C2332"/>
                  </a:solidFill>
                </a:rPr>
                <a:t>Noise</a:t>
              </a:r>
            </a:p>
          </p:txBody>
        </p:sp>
      </p:grpSp>
      <p:grpSp>
        <p:nvGrpSpPr>
          <p:cNvPr id="4" name="Group 3">
            <a:extLst>
              <a:ext uri="{FF2B5EF4-FFF2-40B4-BE49-F238E27FC236}">
                <a16:creationId xmlns:a16="http://schemas.microsoft.com/office/drawing/2014/main" id="{A33EFC7F-8568-413A-ACCB-BEEC5F0E8B84}"/>
              </a:ext>
            </a:extLst>
          </p:cNvPr>
          <p:cNvGrpSpPr/>
          <p:nvPr/>
        </p:nvGrpSpPr>
        <p:grpSpPr>
          <a:xfrm>
            <a:off x="5864060" y="3035825"/>
            <a:ext cx="4550956" cy="699291"/>
            <a:chOff x="6924764" y="3676220"/>
            <a:chExt cx="4550956" cy="699291"/>
          </a:xfrm>
        </p:grpSpPr>
        <p:sp>
          <p:nvSpPr>
            <p:cNvPr id="43" name="Text Placeholder 12">
              <a:extLst>
                <a:ext uri="{FF2B5EF4-FFF2-40B4-BE49-F238E27FC236}">
                  <a16:creationId xmlns:a16="http://schemas.microsoft.com/office/drawing/2014/main" id="{FF3814FA-A054-49DC-B266-F3330F5952E6}"/>
                </a:ext>
              </a:extLst>
            </p:cNvPr>
            <p:cNvSpPr txBox="1">
              <a:spLocks/>
            </p:cNvSpPr>
            <p:nvPr/>
          </p:nvSpPr>
          <p:spPr>
            <a:xfrm>
              <a:off x="6924766" y="3995920"/>
              <a:ext cx="3880388" cy="379591"/>
            </a:xfrm>
            <a:prstGeom prst="rect">
              <a:avLst/>
            </a:prstGeom>
          </p:spPr>
          <p:txBody>
            <a:bodyPr>
              <a:spAutoFit/>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smtClean="0">
                  <a:solidFill>
                    <a:schemeClr val="tx2">
                      <a:lumMod val="75000"/>
                    </a:schemeClr>
                  </a:solidFill>
                  <a:ea typeface="+mn-ea"/>
                  <a:cs typeface="+mn-cs"/>
                </a:rPr>
                <a:t>Submit questions at any point. Let’s test it!</a:t>
              </a:r>
              <a:endParaRPr lang="en-US" sz="1400" dirty="0">
                <a:solidFill>
                  <a:schemeClr val="tx2">
                    <a:lumMod val="75000"/>
                  </a:schemeClr>
                </a:solidFill>
                <a:ea typeface="+mn-ea"/>
                <a:cs typeface="+mn-cs"/>
              </a:endParaRPr>
            </a:p>
          </p:txBody>
        </p:sp>
        <p:sp>
          <p:nvSpPr>
            <p:cNvPr id="44" name="Text Placeholder 13">
              <a:extLst>
                <a:ext uri="{FF2B5EF4-FFF2-40B4-BE49-F238E27FC236}">
                  <a16:creationId xmlns:a16="http://schemas.microsoft.com/office/drawing/2014/main" id="{AF9A5539-BCE0-4B37-B6AE-AFB376BD9F37}"/>
                </a:ext>
              </a:extLst>
            </p:cNvPr>
            <p:cNvSpPr txBox="1">
              <a:spLocks/>
            </p:cNvSpPr>
            <p:nvPr/>
          </p:nvSpPr>
          <p:spPr>
            <a:xfrm>
              <a:off x="6924764" y="3676220"/>
              <a:ext cx="4550956" cy="369332"/>
            </a:xfrm>
            <a:prstGeom prst="rect">
              <a:avLst/>
            </a:prstGeom>
          </p:spPr>
          <p:txBody>
            <a:bodyPr>
              <a:spAutoFit/>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Using the “Questions” </a:t>
              </a:r>
              <a:r>
                <a:rPr lang="en-US" sz="1800" dirty="0">
                  <a:solidFill>
                    <a:schemeClr val="accent1"/>
                  </a:solidFill>
                </a:rPr>
                <a:t>Feature</a:t>
              </a:r>
            </a:p>
          </p:txBody>
        </p:sp>
      </p:grpSp>
      <p:grpSp>
        <p:nvGrpSpPr>
          <p:cNvPr id="5" name="Group 4">
            <a:extLst>
              <a:ext uri="{FF2B5EF4-FFF2-40B4-BE49-F238E27FC236}">
                <a16:creationId xmlns:a16="http://schemas.microsoft.com/office/drawing/2014/main" id="{C7023A6E-44DA-4F27-9EEA-4FB41E2F0E06}"/>
              </a:ext>
            </a:extLst>
          </p:cNvPr>
          <p:cNvGrpSpPr/>
          <p:nvPr/>
        </p:nvGrpSpPr>
        <p:grpSpPr>
          <a:xfrm>
            <a:off x="5864062" y="4071855"/>
            <a:ext cx="5172746" cy="1032938"/>
            <a:chOff x="6924766" y="4980093"/>
            <a:chExt cx="5172746" cy="1032938"/>
          </a:xfrm>
        </p:grpSpPr>
        <p:sp>
          <p:nvSpPr>
            <p:cNvPr id="45" name="Text Placeholder 12">
              <a:extLst>
                <a:ext uri="{FF2B5EF4-FFF2-40B4-BE49-F238E27FC236}">
                  <a16:creationId xmlns:a16="http://schemas.microsoft.com/office/drawing/2014/main" id="{94ADC2A8-F3B5-4E6A-A302-B2D75181F301}"/>
                </a:ext>
              </a:extLst>
            </p:cNvPr>
            <p:cNvSpPr txBox="1">
              <a:spLocks/>
            </p:cNvSpPr>
            <p:nvPr/>
          </p:nvSpPr>
          <p:spPr>
            <a:xfrm>
              <a:off x="6924767" y="5382089"/>
              <a:ext cx="5172745" cy="630942"/>
            </a:xfrm>
            <a:prstGeom prst="rect">
              <a:avLst/>
            </a:prstGeom>
          </p:spPr>
          <p:txBody>
            <a:bodyPr wrap="square">
              <a:spAutoFit/>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400" dirty="0">
                  <a:solidFill>
                    <a:schemeClr val="tx2">
                      <a:lumMod val="75000"/>
                    </a:schemeClr>
                  </a:solidFill>
                  <a:ea typeface="+mn-ea"/>
                  <a:cs typeface="+mn-cs"/>
                </a:rPr>
                <a:t>This presentation is being </a:t>
              </a:r>
              <a:r>
                <a:rPr lang="en-US" sz="1400" dirty="0" smtClean="0">
                  <a:solidFill>
                    <a:schemeClr val="tx2">
                      <a:lumMod val="75000"/>
                    </a:schemeClr>
                  </a:solidFill>
                  <a:ea typeface="+mn-ea"/>
                  <a:cs typeface="+mn-cs"/>
                </a:rPr>
                <a:t>recorded </a:t>
              </a:r>
              <a:r>
                <a:rPr lang="en-US" sz="1400" dirty="0">
                  <a:solidFill>
                    <a:schemeClr val="tx2">
                      <a:lumMod val="75000"/>
                    </a:schemeClr>
                  </a:solidFill>
                  <a:ea typeface="+mn-ea"/>
                  <a:cs typeface="+mn-cs"/>
                </a:rPr>
                <a:t>and will be posted on our </a:t>
              </a:r>
              <a:br>
                <a:rPr lang="en-US" sz="1400" dirty="0">
                  <a:solidFill>
                    <a:schemeClr val="tx2">
                      <a:lumMod val="75000"/>
                    </a:schemeClr>
                  </a:solidFill>
                  <a:ea typeface="+mn-ea"/>
                  <a:cs typeface="+mn-cs"/>
                </a:rPr>
              </a:br>
              <a:r>
                <a:rPr lang="en-US" sz="1400" dirty="0">
                  <a:solidFill>
                    <a:schemeClr val="tx2">
                      <a:lumMod val="75000"/>
                    </a:schemeClr>
                  </a:solidFill>
                  <a:ea typeface="+mn-ea"/>
                  <a:cs typeface="+mn-cs"/>
                </a:rPr>
                <a:t>YouTube channel to re-watch.</a:t>
              </a:r>
            </a:p>
          </p:txBody>
        </p:sp>
        <p:sp>
          <p:nvSpPr>
            <p:cNvPr id="46" name="Text Placeholder 13">
              <a:extLst>
                <a:ext uri="{FF2B5EF4-FFF2-40B4-BE49-F238E27FC236}">
                  <a16:creationId xmlns:a16="http://schemas.microsoft.com/office/drawing/2014/main" id="{AF461267-DD5D-4EB2-982F-AAFB7184C08B}"/>
                </a:ext>
              </a:extLst>
            </p:cNvPr>
            <p:cNvSpPr txBox="1">
              <a:spLocks/>
            </p:cNvSpPr>
            <p:nvPr/>
          </p:nvSpPr>
          <p:spPr>
            <a:xfrm>
              <a:off x="6924766" y="4980093"/>
              <a:ext cx="4276634" cy="369332"/>
            </a:xfrm>
            <a:prstGeom prst="rect">
              <a:avLst/>
            </a:prstGeom>
          </p:spPr>
          <p:txBody>
            <a:bodyPr wrap="square">
              <a:spAutoFit/>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Presentation &amp; </a:t>
              </a:r>
              <a:r>
                <a:rPr lang="en-US" sz="1800" dirty="0">
                  <a:solidFill>
                    <a:srgbClr val="8C2332"/>
                  </a:solidFill>
                </a:rPr>
                <a:t>Recording</a:t>
              </a:r>
            </a:p>
          </p:txBody>
        </p:sp>
      </p:grpSp>
      <p:pic>
        <p:nvPicPr>
          <p:cNvPr id="15" name="Picture Placeholder 14">
            <a:extLst>
              <a:ext uri="{FF2B5EF4-FFF2-40B4-BE49-F238E27FC236}">
                <a16:creationId xmlns:a16="http://schemas.microsoft.com/office/drawing/2014/main" id="{93396C7F-E80B-4735-9622-A85D75D43000}"/>
              </a:ext>
            </a:extLst>
          </p:cNvPr>
          <p:cNvPicPr>
            <a:picLocks noGrp="1" noChangeAspect="1"/>
          </p:cNvPicPr>
          <p:nvPr>
            <p:ph type="pic" sz="quarter" idx="28"/>
          </p:nvPr>
        </p:nvPicPr>
        <p:blipFill rotWithShape="1">
          <a:blip r:embed="rId3" cstate="screen">
            <a:extLst>
              <a:ext uri="{28A0092B-C50C-407E-A947-70E740481C1C}">
                <a14:useLocalDpi xmlns:a14="http://schemas.microsoft.com/office/drawing/2010/main"/>
              </a:ext>
            </a:extLst>
          </a:blip>
          <a:srcRect l="41764" r="16672"/>
          <a:stretch/>
        </p:blipFill>
        <p:spPr>
          <a:xfrm>
            <a:off x="0" y="0"/>
            <a:ext cx="4276634" cy="6858000"/>
          </a:xfrm>
        </p:spPr>
      </p:pic>
    </p:spTree>
    <p:extLst>
      <p:ext uri="{BB962C8B-B14F-4D97-AF65-F5344CB8AC3E}">
        <p14:creationId xmlns:p14="http://schemas.microsoft.com/office/powerpoint/2010/main" val="22376028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74C0F8D-74A4-AD4D-8301-CD2F6A8D279B}"/>
              </a:ext>
            </a:extLst>
          </p:cNvPr>
          <p:cNvSpPr>
            <a:spLocks noGrp="1"/>
          </p:cNvSpPr>
          <p:nvPr>
            <p:ph type="body" sz="quarter" idx="12"/>
          </p:nvPr>
        </p:nvSpPr>
        <p:spPr>
          <a:xfrm>
            <a:off x="1047188" y="1095244"/>
            <a:ext cx="10097624" cy="540707"/>
          </a:xfrm>
        </p:spPr>
        <p:txBody>
          <a:bodyPr>
            <a:noAutofit/>
          </a:bodyPr>
          <a:lstStyle/>
          <a:p>
            <a:r>
              <a:rPr lang="en-US" sz="4400" dirty="0"/>
              <a:t>Talk With </a:t>
            </a:r>
            <a:r>
              <a:rPr lang="en-US" sz="4400" dirty="0">
                <a:solidFill>
                  <a:srgbClr val="8C2332"/>
                </a:solidFill>
              </a:rPr>
              <a:t>Lender</a:t>
            </a:r>
          </a:p>
        </p:txBody>
      </p:sp>
      <p:grpSp>
        <p:nvGrpSpPr>
          <p:cNvPr id="4" name="Group 3">
            <a:extLst>
              <a:ext uri="{FF2B5EF4-FFF2-40B4-BE49-F238E27FC236}">
                <a16:creationId xmlns:a16="http://schemas.microsoft.com/office/drawing/2014/main" id="{3749DEE6-38DB-4E56-8343-F47F26AB26A0}"/>
              </a:ext>
            </a:extLst>
          </p:cNvPr>
          <p:cNvGrpSpPr/>
          <p:nvPr/>
        </p:nvGrpSpPr>
        <p:grpSpPr>
          <a:xfrm>
            <a:off x="1554899" y="4276779"/>
            <a:ext cx="4579221" cy="1244051"/>
            <a:chOff x="1554899" y="4276779"/>
            <a:chExt cx="4579221" cy="1244051"/>
          </a:xfrm>
        </p:grpSpPr>
        <p:grpSp>
          <p:nvGrpSpPr>
            <p:cNvPr id="27" name="Group 26">
              <a:extLst>
                <a:ext uri="{FF2B5EF4-FFF2-40B4-BE49-F238E27FC236}">
                  <a16:creationId xmlns:a16="http://schemas.microsoft.com/office/drawing/2014/main" id="{537D44C5-E432-422B-B010-F13FC4A100FF}"/>
                </a:ext>
              </a:extLst>
            </p:cNvPr>
            <p:cNvGrpSpPr/>
            <p:nvPr/>
          </p:nvGrpSpPr>
          <p:grpSpPr>
            <a:xfrm>
              <a:off x="2495975" y="4276779"/>
              <a:ext cx="3638145" cy="1244051"/>
              <a:chOff x="7372803" y="3065182"/>
              <a:chExt cx="3638145" cy="1244051"/>
            </a:xfrm>
          </p:grpSpPr>
          <p:sp>
            <p:nvSpPr>
              <p:cNvPr id="28" name="Text Placeholder 12">
                <a:extLst>
                  <a:ext uri="{FF2B5EF4-FFF2-40B4-BE49-F238E27FC236}">
                    <a16:creationId xmlns:a16="http://schemas.microsoft.com/office/drawing/2014/main" id="{992FAA18-F933-4A83-835A-D177F943EA99}"/>
                  </a:ext>
                </a:extLst>
              </p:cNvPr>
              <p:cNvSpPr txBox="1">
                <a:spLocks/>
              </p:cNvSpPr>
              <p:nvPr/>
            </p:nvSpPr>
            <p:spPr>
              <a:xfrm>
                <a:off x="7382789" y="3431429"/>
                <a:ext cx="2730558" cy="877804"/>
              </a:xfrm>
              <a:prstGeom prst="rect">
                <a:avLst/>
              </a:prstGeom>
            </p:spPr>
            <p:txBody>
              <a:bodyPr wrap="square">
                <a:spAutoFit/>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400" dirty="0">
                    <a:solidFill>
                      <a:schemeClr val="tx2">
                        <a:lumMod val="75000"/>
                      </a:schemeClr>
                    </a:solidFill>
                  </a:rPr>
                  <a:t>Interest Rate Reduction, Loan Deferment, Loan Forbearances, Loan Extension and Consolidation</a:t>
                </a:r>
              </a:p>
            </p:txBody>
          </p:sp>
          <p:sp>
            <p:nvSpPr>
              <p:cNvPr id="29" name="Text Placeholder 13">
                <a:extLst>
                  <a:ext uri="{FF2B5EF4-FFF2-40B4-BE49-F238E27FC236}">
                    <a16:creationId xmlns:a16="http://schemas.microsoft.com/office/drawing/2014/main" id="{DF966C7D-6FAD-4E78-B17A-DABD01F542FF}"/>
                  </a:ext>
                </a:extLst>
              </p:cNvPr>
              <p:cNvSpPr txBox="1">
                <a:spLocks/>
              </p:cNvSpPr>
              <p:nvPr/>
            </p:nvSpPr>
            <p:spPr>
              <a:xfrm>
                <a:off x="7372803" y="3065182"/>
                <a:ext cx="3638145" cy="347132"/>
              </a:xfrm>
              <a:prstGeom prst="rect">
                <a:avLst/>
              </a:prstGeom>
            </p:spPr>
            <p:txBody>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Ask About</a:t>
                </a:r>
                <a:endParaRPr lang="en-US" sz="1800" dirty="0">
                  <a:solidFill>
                    <a:schemeClr val="accent1"/>
                  </a:solidFill>
                </a:endParaRPr>
              </a:p>
            </p:txBody>
          </p:sp>
        </p:grpSp>
        <p:grpSp>
          <p:nvGrpSpPr>
            <p:cNvPr id="22" name="Group 21">
              <a:extLst>
                <a:ext uri="{FF2B5EF4-FFF2-40B4-BE49-F238E27FC236}">
                  <a16:creationId xmlns:a16="http://schemas.microsoft.com/office/drawing/2014/main" id="{6E1C20B9-C000-427C-82E7-4BE97CEA745F}"/>
                </a:ext>
              </a:extLst>
            </p:cNvPr>
            <p:cNvGrpSpPr/>
            <p:nvPr/>
          </p:nvGrpSpPr>
          <p:grpSpPr>
            <a:xfrm>
              <a:off x="1554899" y="4342638"/>
              <a:ext cx="522415" cy="528816"/>
              <a:chOff x="7432636" y="4422124"/>
              <a:chExt cx="522415" cy="528816"/>
            </a:xfrm>
          </p:grpSpPr>
          <p:sp>
            <p:nvSpPr>
              <p:cNvPr id="23" name="Oval 22">
                <a:extLst>
                  <a:ext uri="{FF2B5EF4-FFF2-40B4-BE49-F238E27FC236}">
                    <a16:creationId xmlns:a16="http://schemas.microsoft.com/office/drawing/2014/main" id="{A12FDA05-3175-403B-B3A0-5C489092D05A}"/>
                  </a:ext>
                </a:extLst>
              </p:cNvPr>
              <p:cNvSpPr/>
              <p:nvPr/>
            </p:nvSpPr>
            <p:spPr>
              <a:xfrm>
                <a:off x="7432636" y="4513574"/>
                <a:ext cx="437366" cy="437366"/>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Graphic 175">
                <a:extLst>
                  <a:ext uri="{FF2B5EF4-FFF2-40B4-BE49-F238E27FC236}">
                    <a16:creationId xmlns:a16="http://schemas.microsoft.com/office/drawing/2014/main" id="{9B890C20-E3CF-457D-A074-2A5F9C65F97E}"/>
                  </a:ext>
                </a:extLst>
              </p:cNvPr>
              <p:cNvSpPr/>
              <p:nvPr/>
            </p:nvSpPr>
            <p:spPr>
              <a:xfrm>
                <a:off x="7491390" y="4422124"/>
                <a:ext cx="463661" cy="482981"/>
              </a:xfrm>
              <a:custGeom>
                <a:avLst/>
                <a:gdLst>
                  <a:gd name="connsiteX0" fmla="*/ 555291 w 555290"/>
                  <a:gd name="connsiteY0" fmla="*/ 289214 h 578428"/>
                  <a:gd name="connsiteX1" fmla="*/ 277645 w 555290"/>
                  <a:gd name="connsiteY1" fmla="*/ 578428 h 578428"/>
                  <a:gd name="connsiteX2" fmla="*/ 0 w 555290"/>
                  <a:gd name="connsiteY2" fmla="*/ 289214 h 578428"/>
                  <a:gd name="connsiteX3" fmla="*/ 277645 w 555290"/>
                  <a:gd name="connsiteY3" fmla="*/ 0 h 578428"/>
                  <a:gd name="connsiteX4" fmla="*/ 555291 w 555290"/>
                  <a:gd name="connsiteY4" fmla="*/ 289214 h 578428"/>
                  <a:gd name="connsiteX5" fmla="*/ 509017 w 555290"/>
                  <a:gd name="connsiteY5" fmla="*/ 289214 h 578428"/>
                  <a:gd name="connsiteX6" fmla="*/ 277645 w 555290"/>
                  <a:gd name="connsiteY6" fmla="*/ 530226 h 578428"/>
                  <a:gd name="connsiteX7" fmla="*/ 46274 w 555290"/>
                  <a:gd name="connsiteY7" fmla="*/ 289214 h 578428"/>
                  <a:gd name="connsiteX8" fmla="*/ 81834 w 555290"/>
                  <a:gd name="connsiteY8" fmla="*/ 160770 h 578428"/>
                  <a:gd name="connsiteX9" fmla="*/ 150143 w 555290"/>
                  <a:gd name="connsiteY9" fmla="*/ 231926 h 578428"/>
                  <a:gd name="connsiteX10" fmla="*/ 138823 w 555290"/>
                  <a:gd name="connsiteY10" fmla="*/ 289214 h 578428"/>
                  <a:gd name="connsiteX11" fmla="*/ 277645 w 555290"/>
                  <a:gd name="connsiteY11" fmla="*/ 433821 h 578428"/>
                  <a:gd name="connsiteX12" fmla="*/ 416468 w 555290"/>
                  <a:gd name="connsiteY12" fmla="*/ 289214 h 578428"/>
                  <a:gd name="connsiteX13" fmla="*/ 301065 w 555290"/>
                  <a:gd name="connsiteY13" fmla="*/ 146656 h 578428"/>
                  <a:gd name="connsiteX14" fmla="*/ 301065 w 555290"/>
                  <a:gd name="connsiteY14" fmla="*/ 49422 h 578428"/>
                  <a:gd name="connsiteX15" fmla="*/ 509017 w 555290"/>
                  <a:gd name="connsiteY15" fmla="*/ 289214 h 578428"/>
                  <a:gd name="connsiteX16" fmla="*/ 176014 w 555290"/>
                  <a:gd name="connsiteY16" fmla="*/ 190707 h 578428"/>
                  <a:gd name="connsiteX17" fmla="*/ 254791 w 555290"/>
                  <a:gd name="connsiteY17" fmla="*/ 146557 h 578428"/>
                  <a:gd name="connsiteX18" fmla="*/ 254791 w 555290"/>
                  <a:gd name="connsiteY18" fmla="*/ 49363 h 578428"/>
                  <a:gd name="connsiteX19" fmla="*/ 110547 w 555290"/>
                  <a:gd name="connsiteY19" fmla="*/ 122512 h 578428"/>
                  <a:gd name="connsiteX20" fmla="*/ 176014 w 555290"/>
                  <a:gd name="connsiteY20" fmla="*/ 190707 h 578428"/>
                  <a:gd name="connsiteX21" fmla="*/ 370194 w 555290"/>
                  <a:gd name="connsiteY21" fmla="*/ 289214 h 578428"/>
                  <a:gd name="connsiteX22" fmla="*/ 277645 w 555290"/>
                  <a:gd name="connsiteY22" fmla="*/ 385619 h 578428"/>
                  <a:gd name="connsiteX23" fmla="*/ 185097 w 555290"/>
                  <a:gd name="connsiteY23" fmla="*/ 289214 h 578428"/>
                  <a:gd name="connsiteX24" fmla="*/ 277645 w 555290"/>
                  <a:gd name="connsiteY24" fmla="*/ 192809 h 578428"/>
                  <a:gd name="connsiteX25" fmla="*/ 370194 w 555290"/>
                  <a:gd name="connsiteY25" fmla="*/ 289214 h 57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5290" h="578428">
                    <a:moveTo>
                      <a:pt x="555291" y="289214"/>
                    </a:moveTo>
                    <a:cubicBezTo>
                      <a:pt x="555291" y="448942"/>
                      <a:pt x="430984" y="578428"/>
                      <a:pt x="277645" y="578428"/>
                    </a:cubicBezTo>
                    <a:cubicBezTo>
                      <a:pt x="124306" y="578428"/>
                      <a:pt x="0" y="448942"/>
                      <a:pt x="0" y="289214"/>
                    </a:cubicBezTo>
                    <a:cubicBezTo>
                      <a:pt x="0" y="129485"/>
                      <a:pt x="124306" y="0"/>
                      <a:pt x="277645" y="0"/>
                    </a:cubicBezTo>
                    <a:cubicBezTo>
                      <a:pt x="430984" y="0"/>
                      <a:pt x="555291" y="129485"/>
                      <a:pt x="555291" y="289214"/>
                    </a:cubicBezTo>
                    <a:close/>
                    <a:moveTo>
                      <a:pt x="509017" y="289214"/>
                    </a:moveTo>
                    <a:cubicBezTo>
                      <a:pt x="509017" y="422320"/>
                      <a:pt x="405427" y="530226"/>
                      <a:pt x="277645" y="530226"/>
                    </a:cubicBezTo>
                    <a:cubicBezTo>
                      <a:pt x="149863" y="530226"/>
                      <a:pt x="46274" y="422320"/>
                      <a:pt x="46274" y="289214"/>
                    </a:cubicBezTo>
                    <a:cubicBezTo>
                      <a:pt x="46274" y="241997"/>
                      <a:pt x="59309" y="197953"/>
                      <a:pt x="81834" y="160770"/>
                    </a:cubicBezTo>
                    <a:lnTo>
                      <a:pt x="150143" y="231926"/>
                    </a:lnTo>
                    <a:cubicBezTo>
                      <a:pt x="142859" y="249493"/>
                      <a:pt x="138823" y="268863"/>
                      <a:pt x="138823" y="289214"/>
                    </a:cubicBezTo>
                    <a:cubicBezTo>
                      <a:pt x="138823" y="369078"/>
                      <a:pt x="200976" y="433821"/>
                      <a:pt x="277645" y="433821"/>
                    </a:cubicBezTo>
                    <a:cubicBezTo>
                      <a:pt x="354315" y="433821"/>
                      <a:pt x="416468" y="369078"/>
                      <a:pt x="416468" y="289214"/>
                    </a:cubicBezTo>
                    <a:cubicBezTo>
                      <a:pt x="416468" y="217664"/>
                      <a:pt x="366582" y="158251"/>
                      <a:pt x="301065" y="146656"/>
                    </a:cubicBezTo>
                    <a:lnTo>
                      <a:pt x="301065" y="49422"/>
                    </a:lnTo>
                    <a:cubicBezTo>
                      <a:pt x="417849" y="61650"/>
                      <a:pt x="509017" y="164342"/>
                      <a:pt x="509017" y="289214"/>
                    </a:cubicBezTo>
                    <a:close/>
                    <a:moveTo>
                      <a:pt x="176014" y="190707"/>
                    </a:moveTo>
                    <a:cubicBezTo>
                      <a:pt x="196443" y="167847"/>
                      <a:pt x="223896" y="151888"/>
                      <a:pt x="254791" y="146557"/>
                    </a:cubicBezTo>
                    <a:lnTo>
                      <a:pt x="254791" y="49363"/>
                    </a:lnTo>
                    <a:cubicBezTo>
                      <a:pt x="198271" y="55136"/>
                      <a:pt x="147718" y="82094"/>
                      <a:pt x="110547" y="122512"/>
                    </a:cubicBezTo>
                    <a:lnTo>
                      <a:pt x="176014" y="190707"/>
                    </a:lnTo>
                    <a:close/>
                    <a:moveTo>
                      <a:pt x="370194" y="289214"/>
                    </a:moveTo>
                    <a:cubicBezTo>
                      <a:pt x="370194" y="342456"/>
                      <a:pt x="328758" y="385619"/>
                      <a:pt x="277645" y="385619"/>
                    </a:cubicBezTo>
                    <a:cubicBezTo>
                      <a:pt x="226533" y="385619"/>
                      <a:pt x="185097" y="342456"/>
                      <a:pt x="185097" y="289214"/>
                    </a:cubicBezTo>
                    <a:cubicBezTo>
                      <a:pt x="185097" y="235971"/>
                      <a:pt x="226533" y="192809"/>
                      <a:pt x="277645" y="192809"/>
                    </a:cubicBezTo>
                    <a:cubicBezTo>
                      <a:pt x="328758" y="192809"/>
                      <a:pt x="370194" y="235971"/>
                      <a:pt x="370194" y="289214"/>
                    </a:cubicBezTo>
                    <a:close/>
                  </a:path>
                </a:pathLst>
              </a:custGeom>
              <a:solidFill>
                <a:schemeClr val="accent2"/>
              </a:solidFill>
              <a:ln w="22860" cap="flat">
                <a:noFill/>
                <a:prstDash val="solid"/>
                <a:miter/>
              </a:ln>
            </p:spPr>
            <p:txBody>
              <a:bodyPr rtlCol="0" anchor="ctr"/>
              <a:lstStyle/>
              <a:p>
                <a:endParaRPr lang="en-TL"/>
              </a:p>
            </p:txBody>
          </p:sp>
        </p:grpSp>
      </p:grpSp>
      <p:grpSp>
        <p:nvGrpSpPr>
          <p:cNvPr id="3" name="Group 2">
            <a:extLst>
              <a:ext uri="{FF2B5EF4-FFF2-40B4-BE49-F238E27FC236}">
                <a16:creationId xmlns:a16="http://schemas.microsoft.com/office/drawing/2014/main" id="{2191F6B2-AE57-40DD-A745-247C97F322BB}"/>
              </a:ext>
            </a:extLst>
          </p:cNvPr>
          <p:cNvGrpSpPr/>
          <p:nvPr/>
        </p:nvGrpSpPr>
        <p:grpSpPr>
          <a:xfrm>
            <a:off x="1459688" y="2718540"/>
            <a:ext cx="4674433" cy="974747"/>
            <a:chOff x="1459688" y="2718540"/>
            <a:chExt cx="4674433" cy="974747"/>
          </a:xfrm>
        </p:grpSpPr>
        <p:grpSp>
          <p:nvGrpSpPr>
            <p:cNvPr id="20" name="Group 19">
              <a:extLst>
                <a:ext uri="{FF2B5EF4-FFF2-40B4-BE49-F238E27FC236}">
                  <a16:creationId xmlns:a16="http://schemas.microsoft.com/office/drawing/2014/main" id="{A772ED7C-8C2D-40CE-96F1-D850E619AE22}"/>
                </a:ext>
              </a:extLst>
            </p:cNvPr>
            <p:cNvGrpSpPr/>
            <p:nvPr/>
          </p:nvGrpSpPr>
          <p:grpSpPr>
            <a:xfrm>
              <a:off x="2495976" y="2718540"/>
              <a:ext cx="3638145" cy="974747"/>
              <a:chOff x="7372803" y="3065182"/>
              <a:chExt cx="3638145" cy="974747"/>
            </a:xfrm>
          </p:grpSpPr>
          <p:sp>
            <p:nvSpPr>
              <p:cNvPr id="21" name="Text Placeholder 12">
                <a:extLst>
                  <a:ext uri="{FF2B5EF4-FFF2-40B4-BE49-F238E27FC236}">
                    <a16:creationId xmlns:a16="http://schemas.microsoft.com/office/drawing/2014/main" id="{C414C68C-1B07-4EC9-90A1-8770DDF82834}"/>
                  </a:ext>
                </a:extLst>
              </p:cNvPr>
              <p:cNvSpPr txBox="1">
                <a:spLocks/>
              </p:cNvSpPr>
              <p:nvPr/>
            </p:nvSpPr>
            <p:spPr>
              <a:xfrm>
                <a:off x="7382788" y="3431429"/>
                <a:ext cx="2828087" cy="608500"/>
              </a:xfrm>
              <a:prstGeom prst="rect">
                <a:avLst/>
              </a:prstGeom>
            </p:spPr>
            <p:txBody>
              <a:bodyPr wrap="square">
                <a:spAutoFit/>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400" dirty="0">
                    <a:solidFill>
                      <a:schemeClr val="tx2">
                        <a:lumMod val="75000"/>
                      </a:schemeClr>
                    </a:solidFill>
                  </a:rPr>
                  <a:t>Explain your situation to determine whom can best help you.</a:t>
                </a:r>
              </a:p>
            </p:txBody>
          </p:sp>
          <p:sp>
            <p:nvSpPr>
              <p:cNvPr id="25" name="Text Placeholder 13">
                <a:extLst>
                  <a:ext uri="{FF2B5EF4-FFF2-40B4-BE49-F238E27FC236}">
                    <a16:creationId xmlns:a16="http://schemas.microsoft.com/office/drawing/2014/main" id="{84DC810C-2DD1-4EC3-850B-F9EBE4C9EB75}"/>
                  </a:ext>
                </a:extLst>
              </p:cNvPr>
              <p:cNvSpPr txBox="1">
                <a:spLocks/>
              </p:cNvSpPr>
              <p:nvPr/>
            </p:nvSpPr>
            <p:spPr>
              <a:xfrm>
                <a:off x="7372803" y="3065182"/>
                <a:ext cx="3638145" cy="347132"/>
              </a:xfrm>
              <a:prstGeom prst="rect">
                <a:avLst/>
              </a:prstGeom>
            </p:spPr>
            <p:txBody>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Speak with Decision Maker</a:t>
                </a:r>
              </a:p>
            </p:txBody>
          </p:sp>
        </p:grpSp>
        <p:grpSp>
          <p:nvGrpSpPr>
            <p:cNvPr id="42" name="Group 41">
              <a:extLst>
                <a:ext uri="{FF2B5EF4-FFF2-40B4-BE49-F238E27FC236}">
                  <a16:creationId xmlns:a16="http://schemas.microsoft.com/office/drawing/2014/main" id="{D5864D06-C8AF-4D8B-8BA5-D86AD0EE9949}"/>
                </a:ext>
              </a:extLst>
            </p:cNvPr>
            <p:cNvGrpSpPr/>
            <p:nvPr/>
          </p:nvGrpSpPr>
          <p:grpSpPr>
            <a:xfrm>
              <a:off x="1459688" y="2723558"/>
              <a:ext cx="566490" cy="439674"/>
              <a:chOff x="3258082" y="2306547"/>
              <a:chExt cx="566490" cy="439674"/>
            </a:xfrm>
          </p:grpSpPr>
          <p:sp>
            <p:nvSpPr>
              <p:cNvPr id="43" name="Oval 42">
                <a:extLst>
                  <a:ext uri="{FF2B5EF4-FFF2-40B4-BE49-F238E27FC236}">
                    <a16:creationId xmlns:a16="http://schemas.microsoft.com/office/drawing/2014/main" id="{44949B69-A38B-466E-BE06-24F04BB805B6}"/>
                  </a:ext>
                </a:extLst>
              </p:cNvPr>
              <p:cNvSpPr/>
              <p:nvPr/>
            </p:nvSpPr>
            <p:spPr>
              <a:xfrm>
                <a:off x="3258082" y="2347717"/>
                <a:ext cx="398504" cy="398504"/>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Freeform 20">
                <a:extLst>
                  <a:ext uri="{FF2B5EF4-FFF2-40B4-BE49-F238E27FC236}">
                    <a16:creationId xmlns:a16="http://schemas.microsoft.com/office/drawing/2014/main" id="{07923028-CA5E-4B95-80A7-C0FE6F66AED1}"/>
                  </a:ext>
                </a:extLst>
              </p:cNvPr>
              <p:cNvSpPr/>
              <p:nvPr/>
            </p:nvSpPr>
            <p:spPr>
              <a:xfrm>
                <a:off x="3360910" y="2306547"/>
                <a:ext cx="463662" cy="402203"/>
              </a:xfrm>
              <a:custGeom>
                <a:avLst/>
                <a:gdLst>
                  <a:gd name="connsiteX0" fmla="*/ 161960 w 555291"/>
                  <a:gd name="connsiteY0" fmla="*/ 206581 h 481686"/>
                  <a:gd name="connsiteX1" fmla="*/ 393331 w 555291"/>
                  <a:gd name="connsiteY1" fmla="*/ 206581 h 481686"/>
                  <a:gd name="connsiteX2" fmla="*/ 416468 w 555291"/>
                  <a:gd name="connsiteY2" fmla="*/ 229534 h 481686"/>
                  <a:gd name="connsiteX3" fmla="*/ 393331 w 555291"/>
                  <a:gd name="connsiteY3" fmla="*/ 252488 h 481686"/>
                  <a:gd name="connsiteX4" fmla="*/ 161960 w 555291"/>
                  <a:gd name="connsiteY4" fmla="*/ 252488 h 481686"/>
                  <a:gd name="connsiteX5" fmla="*/ 138823 w 555291"/>
                  <a:gd name="connsiteY5" fmla="*/ 229534 h 481686"/>
                  <a:gd name="connsiteX6" fmla="*/ 161960 w 555291"/>
                  <a:gd name="connsiteY6" fmla="*/ 206581 h 481686"/>
                  <a:gd name="connsiteX7" fmla="*/ 69411 w 555291"/>
                  <a:gd name="connsiteY7" fmla="*/ 137721 h 481686"/>
                  <a:gd name="connsiteX8" fmla="*/ 46274 w 555291"/>
                  <a:gd name="connsiteY8" fmla="*/ 160674 h 481686"/>
                  <a:gd name="connsiteX9" fmla="*/ 46274 w 555291"/>
                  <a:gd name="connsiteY9" fmla="*/ 412825 h 481686"/>
                  <a:gd name="connsiteX10" fmla="*/ 69411 w 555291"/>
                  <a:gd name="connsiteY10" fmla="*/ 435779 h 481686"/>
                  <a:gd name="connsiteX11" fmla="*/ 485880 w 555291"/>
                  <a:gd name="connsiteY11" fmla="*/ 435779 h 481686"/>
                  <a:gd name="connsiteX12" fmla="*/ 509017 w 555291"/>
                  <a:gd name="connsiteY12" fmla="*/ 412825 h 481686"/>
                  <a:gd name="connsiteX13" fmla="*/ 509017 w 555291"/>
                  <a:gd name="connsiteY13" fmla="*/ 160674 h 481686"/>
                  <a:gd name="connsiteX14" fmla="*/ 485880 w 555291"/>
                  <a:gd name="connsiteY14" fmla="*/ 137721 h 481686"/>
                  <a:gd name="connsiteX15" fmla="*/ 208234 w 555291"/>
                  <a:gd name="connsiteY15" fmla="*/ 45907 h 481686"/>
                  <a:gd name="connsiteX16" fmla="*/ 185097 w 555291"/>
                  <a:gd name="connsiteY16" fmla="*/ 68860 h 481686"/>
                  <a:gd name="connsiteX17" fmla="*/ 185097 w 555291"/>
                  <a:gd name="connsiteY17" fmla="*/ 91814 h 481686"/>
                  <a:gd name="connsiteX18" fmla="*/ 370194 w 555291"/>
                  <a:gd name="connsiteY18" fmla="*/ 91814 h 481686"/>
                  <a:gd name="connsiteX19" fmla="*/ 370194 w 555291"/>
                  <a:gd name="connsiteY19" fmla="*/ 68860 h 481686"/>
                  <a:gd name="connsiteX20" fmla="*/ 347057 w 555291"/>
                  <a:gd name="connsiteY20" fmla="*/ 45907 h 481686"/>
                  <a:gd name="connsiteX21" fmla="*/ 208234 w 555291"/>
                  <a:gd name="connsiteY21" fmla="*/ 0 h 481686"/>
                  <a:gd name="connsiteX22" fmla="*/ 347057 w 555291"/>
                  <a:gd name="connsiteY22" fmla="*/ 0 h 481686"/>
                  <a:gd name="connsiteX23" fmla="*/ 416468 w 555291"/>
                  <a:gd name="connsiteY23" fmla="*/ 68860 h 481686"/>
                  <a:gd name="connsiteX24" fmla="*/ 416468 w 555291"/>
                  <a:gd name="connsiteY24" fmla="*/ 91814 h 481686"/>
                  <a:gd name="connsiteX25" fmla="*/ 485880 w 555291"/>
                  <a:gd name="connsiteY25" fmla="*/ 91814 h 481686"/>
                  <a:gd name="connsiteX26" fmla="*/ 555291 w 555291"/>
                  <a:gd name="connsiteY26" fmla="*/ 160674 h 481686"/>
                  <a:gd name="connsiteX27" fmla="*/ 555291 w 555291"/>
                  <a:gd name="connsiteY27" fmla="*/ 412825 h 481686"/>
                  <a:gd name="connsiteX28" fmla="*/ 485880 w 555291"/>
                  <a:gd name="connsiteY28" fmla="*/ 481686 h 481686"/>
                  <a:gd name="connsiteX29" fmla="*/ 69411 w 555291"/>
                  <a:gd name="connsiteY29" fmla="*/ 481686 h 481686"/>
                  <a:gd name="connsiteX30" fmla="*/ 0 w 555291"/>
                  <a:gd name="connsiteY30" fmla="*/ 412825 h 481686"/>
                  <a:gd name="connsiteX31" fmla="*/ 0 w 555291"/>
                  <a:gd name="connsiteY31" fmla="*/ 160674 h 481686"/>
                  <a:gd name="connsiteX32" fmla="*/ 69411 w 555291"/>
                  <a:gd name="connsiteY32" fmla="*/ 91814 h 481686"/>
                  <a:gd name="connsiteX33" fmla="*/ 138823 w 555291"/>
                  <a:gd name="connsiteY33" fmla="*/ 91814 h 481686"/>
                  <a:gd name="connsiteX34" fmla="*/ 138823 w 555291"/>
                  <a:gd name="connsiteY34" fmla="*/ 68860 h 481686"/>
                  <a:gd name="connsiteX35" fmla="*/ 208234 w 555291"/>
                  <a:gd name="connsiteY35" fmla="*/ 0 h 481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5291" h="481686">
                    <a:moveTo>
                      <a:pt x="161960" y="206581"/>
                    </a:moveTo>
                    <a:lnTo>
                      <a:pt x="393331" y="206581"/>
                    </a:lnTo>
                    <a:cubicBezTo>
                      <a:pt x="406110" y="206581"/>
                      <a:pt x="416468" y="216858"/>
                      <a:pt x="416468" y="229534"/>
                    </a:cubicBezTo>
                    <a:cubicBezTo>
                      <a:pt x="416468" y="242212"/>
                      <a:pt x="406110" y="252488"/>
                      <a:pt x="393331" y="252488"/>
                    </a:cubicBezTo>
                    <a:lnTo>
                      <a:pt x="161960" y="252488"/>
                    </a:lnTo>
                    <a:cubicBezTo>
                      <a:pt x="149182" y="252488"/>
                      <a:pt x="138823" y="242212"/>
                      <a:pt x="138823" y="229534"/>
                    </a:cubicBezTo>
                    <a:cubicBezTo>
                      <a:pt x="138823" y="216858"/>
                      <a:pt x="149182" y="206581"/>
                      <a:pt x="161960" y="206581"/>
                    </a:cubicBezTo>
                    <a:close/>
                    <a:moveTo>
                      <a:pt x="69411" y="137721"/>
                    </a:moveTo>
                    <a:cubicBezTo>
                      <a:pt x="56633" y="137721"/>
                      <a:pt x="46274" y="147997"/>
                      <a:pt x="46274" y="160674"/>
                    </a:cubicBezTo>
                    <a:lnTo>
                      <a:pt x="46274" y="412825"/>
                    </a:lnTo>
                    <a:cubicBezTo>
                      <a:pt x="46274" y="425502"/>
                      <a:pt x="56633" y="435779"/>
                      <a:pt x="69411" y="435779"/>
                    </a:cubicBezTo>
                    <a:lnTo>
                      <a:pt x="485880" y="435779"/>
                    </a:lnTo>
                    <a:cubicBezTo>
                      <a:pt x="498658" y="435779"/>
                      <a:pt x="509017" y="425502"/>
                      <a:pt x="509017" y="412825"/>
                    </a:cubicBezTo>
                    <a:lnTo>
                      <a:pt x="509017" y="160674"/>
                    </a:lnTo>
                    <a:cubicBezTo>
                      <a:pt x="509017" y="147998"/>
                      <a:pt x="498658" y="137721"/>
                      <a:pt x="485880" y="137721"/>
                    </a:cubicBezTo>
                    <a:close/>
                    <a:moveTo>
                      <a:pt x="208234" y="45907"/>
                    </a:moveTo>
                    <a:cubicBezTo>
                      <a:pt x="195456" y="45907"/>
                      <a:pt x="185097" y="56184"/>
                      <a:pt x="185097" y="68860"/>
                    </a:cubicBezTo>
                    <a:lnTo>
                      <a:pt x="185097" y="91814"/>
                    </a:lnTo>
                    <a:lnTo>
                      <a:pt x="370194" y="91814"/>
                    </a:lnTo>
                    <a:lnTo>
                      <a:pt x="370194" y="68860"/>
                    </a:lnTo>
                    <a:cubicBezTo>
                      <a:pt x="370194" y="56184"/>
                      <a:pt x="359835" y="45907"/>
                      <a:pt x="347057" y="45907"/>
                    </a:cubicBezTo>
                    <a:close/>
                    <a:moveTo>
                      <a:pt x="208234" y="0"/>
                    </a:moveTo>
                    <a:lnTo>
                      <a:pt x="347057" y="0"/>
                    </a:lnTo>
                    <a:cubicBezTo>
                      <a:pt x="385393" y="0"/>
                      <a:pt x="416468" y="30830"/>
                      <a:pt x="416468" y="68860"/>
                    </a:cubicBezTo>
                    <a:lnTo>
                      <a:pt x="416468" y="91814"/>
                    </a:lnTo>
                    <a:lnTo>
                      <a:pt x="485880" y="91814"/>
                    </a:lnTo>
                    <a:cubicBezTo>
                      <a:pt x="524215" y="91814"/>
                      <a:pt x="555291" y="122644"/>
                      <a:pt x="555291" y="160674"/>
                    </a:cubicBezTo>
                    <a:lnTo>
                      <a:pt x="555291" y="412825"/>
                    </a:lnTo>
                    <a:cubicBezTo>
                      <a:pt x="555291" y="450854"/>
                      <a:pt x="524215" y="481686"/>
                      <a:pt x="485880" y="481686"/>
                    </a:cubicBezTo>
                    <a:lnTo>
                      <a:pt x="69411" y="481686"/>
                    </a:lnTo>
                    <a:cubicBezTo>
                      <a:pt x="31077" y="481686"/>
                      <a:pt x="0" y="450854"/>
                      <a:pt x="0" y="412825"/>
                    </a:cubicBezTo>
                    <a:lnTo>
                      <a:pt x="0" y="160674"/>
                    </a:lnTo>
                    <a:cubicBezTo>
                      <a:pt x="0" y="122644"/>
                      <a:pt x="31077" y="91814"/>
                      <a:pt x="69411" y="91814"/>
                    </a:cubicBezTo>
                    <a:lnTo>
                      <a:pt x="138823" y="91814"/>
                    </a:lnTo>
                    <a:lnTo>
                      <a:pt x="138823" y="68860"/>
                    </a:lnTo>
                    <a:cubicBezTo>
                      <a:pt x="138823" y="30830"/>
                      <a:pt x="169899" y="0"/>
                      <a:pt x="208234" y="0"/>
                    </a:cubicBezTo>
                    <a:close/>
                  </a:path>
                </a:pathLst>
              </a:custGeom>
              <a:solidFill>
                <a:schemeClr val="accent2"/>
              </a:solidFill>
              <a:ln w="22860" cap="flat">
                <a:noFill/>
                <a:prstDash val="solid"/>
                <a:miter/>
              </a:ln>
            </p:spPr>
            <p:txBody>
              <a:bodyPr wrap="square" rtlCol="0" anchor="ctr">
                <a:noAutofit/>
              </a:bodyPr>
              <a:lstStyle/>
              <a:p>
                <a:endParaRPr lang="en-TL"/>
              </a:p>
            </p:txBody>
          </p:sp>
        </p:grpSp>
      </p:grpSp>
      <p:grpSp>
        <p:nvGrpSpPr>
          <p:cNvPr id="5" name="Group 4">
            <a:extLst>
              <a:ext uri="{FF2B5EF4-FFF2-40B4-BE49-F238E27FC236}">
                <a16:creationId xmlns:a16="http://schemas.microsoft.com/office/drawing/2014/main" id="{C5CFD796-7CE7-4590-8CD5-2A1A8FF17A7F}"/>
              </a:ext>
            </a:extLst>
          </p:cNvPr>
          <p:cNvGrpSpPr/>
          <p:nvPr/>
        </p:nvGrpSpPr>
        <p:grpSpPr>
          <a:xfrm>
            <a:off x="6845211" y="2723557"/>
            <a:ext cx="3539078" cy="1244052"/>
            <a:chOff x="6845211" y="2723557"/>
            <a:chExt cx="3539078" cy="1244052"/>
          </a:xfrm>
        </p:grpSpPr>
        <p:grpSp>
          <p:nvGrpSpPr>
            <p:cNvPr id="39" name="Group 38">
              <a:extLst>
                <a:ext uri="{FF2B5EF4-FFF2-40B4-BE49-F238E27FC236}">
                  <a16:creationId xmlns:a16="http://schemas.microsoft.com/office/drawing/2014/main" id="{2C800D9C-414D-43E3-9611-45BF56FAD62E}"/>
                </a:ext>
              </a:extLst>
            </p:cNvPr>
            <p:cNvGrpSpPr/>
            <p:nvPr/>
          </p:nvGrpSpPr>
          <p:grpSpPr>
            <a:xfrm>
              <a:off x="6845211" y="2754109"/>
              <a:ext cx="499047" cy="409123"/>
              <a:chOff x="8500944" y="5541758"/>
              <a:chExt cx="499047" cy="409123"/>
            </a:xfrm>
          </p:grpSpPr>
          <p:sp>
            <p:nvSpPr>
              <p:cNvPr id="40" name="Oval 39">
                <a:extLst>
                  <a:ext uri="{FF2B5EF4-FFF2-40B4-BE49-F238E27FC236}">
                    <a16:creationId xmlns:a16="http://schemas.microsoft.com/office/drawing/2014/main" id="{98AB5D38-FB84-452D-BE9C-5BDA613A669A}"/>
                  </a:ext>
                </a:extLst>
              </p:cNvPr>
              <p:cNvSpPr/>
              <p:nvPr/>
            </p:nvSpPr>
            <p:spPr>
              <a:xfrm>
                <a:off x="8601487" y="5541758"/>
                <a:ext cx="398504" cy="398504"/>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Freeform 22">
                <a:extLst>
                  <a:ext uri="{FF2B5EF4-FFF2-40B4-BE49-F238E27FC236}">
                    <a16:creationId xmlns:a16="http://schemas.microsoft.com/office/drawing/2014/main" id="{BBF38843-D3B9-47DD-8B1D-0C299DA6746A}"/>
                  </a:ext>
                </a:extLst>
              </p:cNvPr>
              <p:cNvSpPr/>
              <p:nvPr/>
            </p:nvSpPr>
            <p:spPr>
              <a:xfrm>
                <a:off x="8500944" y="5602061"/>
                <a:ext cx="463663" cy="348820"/>
              </a:xfrm>
              <a:custGeom>
                <a:avLst/>
                <a:gdLst>
                  <a:gd name="connsiteX0" fmla="*/ 271955 w 555292"/>
                  <a:gd name="connsiteY0" fmla="*/ 115949 h 417754"/>
                  <a:gd name="connsiteX1" fmla="*/ 282366 w 555292"/>
                  <a:gd name="connsiteY1" fmla="*/ 119918 h 417754"/>
                  <a:gd name="connsiteX2" fmla="*/ 286531 w 555292"/>
                  <a:gd name="connsiteY2" fmla="*/ 130362 h 417754"/>
                  <a:gd name="connsiteX3" fmla="*/ 286531 w 555292"/>
                  <a:gd name="connsiteY3" fmla="*/ 140179 h 417754"/>
                  <a:gd name="connsiteX4" fmla="*/ 320265 w 555292"/>
                  <a:gd name="connsiteY4" fmla="*/ 153338 h 417754"/>
                  <a:gd name="connsiteX5" fmla="*/ 325471 w 555292"/>
                  <a:gd name="connsiteY5" fmla="*/ 158978 h 417754"/>
                  <a:gd name="connsiteX6" fmla="*/ 327137 w 555292"/>
                  <a:gd name="connsiteY6" fmla="*/ 166288 h 417754"/>
                  <a:gd name="connsiteX7" fmla="*/ 323389 w 555292"/>
                  <a:gd name="connsiteY7" fmla="*/ 177150 h 417754"/>
                  <a:gd name="connsiteX8" fmla="*/ 314643 w 555292"/>
                  <a:gd name="connsiteY8" fmla="*/ 181745 h 417754"/>
                  <a:gd name="connsiteX9" fmla="*/ 309853 w 555292"/>
                  <a:gd name="connsiteY9" fmla="*/ 180910 h 417754"/>
                  <a:gd name="connsiteX10" fmla="*/ 303190 w 555292"/>
                  <a:gd name="connsiteY10" fmla="*/ 177777 h 417754"/>
                  <a:gd name="connsiteX11" fmla="*/ 296735 w 555292"/>
                  <a:gd name="connsiteY11" fmla="*/ 174435 h 417754"/>
                  <a:gd name="connsiteX12" fmla="*/ 285906 w 555292"/>
                  <a:gd name="connsiteY12" fmla="*/ 170257 h 417754"/>
                  <a:gd name="connsiteX13" fmla="*/ 273829 w 555292"/>
                  <a:gd name="connsiteY13" fmla="*/ 168586 h 417754"/>
                  <a:gd name="connsiteX14" fmla="*/ 258628 w 555292"/>
                  <a:gd name="connsiteY14" fmla="*/ 172764 h 417754"/>
                  <a:gd name="connsiteX15" fmla="*/ 252797 w 555292"/>
                  <a:gd name="connsiteY15" fmla="*/ 183625 h 417754"/>
                  <a:gd name="connsiteX16" fmla="*/ 259461 w 555292"/>
                  <a:gd name="connsiteY16" fmla="*/ 193651 h 417754"/>
                  <a:gd name="connsiteX17" fmla="*/ 280492 w 555292"/>
                  <a:gd name="connsiteY17" fmla="*/ 200335 h 417754"/>
                  <a:gd name="connsiteX18" fmla="*/ 305689 w 555292"/>
                  <a:gd name="connsiteY18" fmla="*/ 207855 h 417754"/>
                  <a:gd name="connsiteX19" fmla="*/ 322764 w 555292"/>
                  <a:gd name="connsiteY19" fmla="*/ 220596 h 417754"/>
                  <a:gd name="connsiteX20" fmla="*/ 330052 w 555292"/>
                  <a:gd name="connsiteY20" fmla="*/ 244200 h 417754"/>
                  <a:gd name="connsiteX21" fmla="*/ 318391 w 555292"/>
                  <a:gd name="connsiteY21" fmla="*/ 273025 h 417754"/>
                  <a:gd name="connsiteX22" fmla="*/ 287364 w 555292"/>
                  <a:gd name="connsiteY22" fmla="*/ 288691 h 417754"/>
                  <a:gd name="connsiteX23" fmla="*/ 287364 w 555292"/>
                  <a:gd name="connsiteY23" fmla="*/ 298926 h 417754"/>
                  <a:gd name="connsiteX24" fmla="*/ 283199 w 555292"/>
                  <a:gd name="connsiteY24" fmla="*/ 309370 h 417754"/>
                  <a:gd name="connsiteX25" fmla="*/ 272788 w 555292"/>
                  <a:gd name="connsiteY25" fmla="*/ 313338 h 417754"/>
                  <a:gd name="connsiteX26" fmla="*/ 262168 w 555292"/>
                  <a:gd name="connsiteY26" fmla="*/ 309370 h 417754"/>
                  <a:gd name="connsiteX27" fmla="*/ 258211 w 555292"/>
                  <a:gd name="connsiteY27" fmla="*/ 298926 h 417754"/>
                  <a:gd name="connsiteX28" fmla="*/ 258211 w 555292"/>
                  <a:gd name="connsiteY28" fmla="*/ 289526 h 417754"/>
                  <a:gd name="connsiteX29" fmla="*/ 218647 w 555292"/>
                  <a:gd name="connsiteY29" fmla="*/ 275949 h 417754"/>
                  <a:gd name="connsiteX30" fmla="*/ 213233 w 555292"/>
                  <a:gd name="connsiteY30" fmla="*/ 270727 h 417754"/>
                  <a:gd name="connsiteX31" fmla="*/ 211775 w 555292"/>
                  <a:gd name="connsiteY31" fmla="*/ 262999 h 417754"/>
                  <a:gd name="connsiteX32" fmla="*/ 215315 w 555292"/>
                  <a:gd name="connsiteY32" fmla="*/ 252137 h 417754"/>
                  <a:gd name="connsiteX33" fmla="*/ 224061 w 555292"/>
                  <a:gd name="connsiteY33" fmla="*/ 247542 h 417754"/>
                  <a:gd name="connsiteX34" fmla="*/ 229058 w 555292"/>
                  <a:gd name="connsiteY34" fmla="*/ 248377 h 417754"/>
                  <a:gd name="connsiteX35" fmla="*/ 235514 w 555292"/>
                  <a:gd name="connsiteY35" fmla="*/ 251511 h 417754"/>
                  <a:gd name="connsiteX36" fmla="*/ 252589 w 555292"/>
                  <a:gd name="connsiteY36" fmla="*/ 258612 h 417754"/>
                  <a:gd name="connsiteX37" fmla="*/ 269456 w 555292"/>
                  <a:gd name="connsiteY37" fmla="*/ 260701 h 417754"/>
                  <a:gd name="connsiteX38" fmla="*/ 286115 w 555292"/>
                  <a:gd name="connsiteY38" fmla="*/ 257150 h 417754"/>
                  <a:gd name="connsiteX39" fmla="*/ 291945 w 555292"/>
                  <a:gd name="connsiteY39" fmla="*/ 246080 h 417754"/>
                  <a:gd name="connsiteX40" fmla="*/ 288405 w 555292"/>
                  <a:gd name="connsiteY40" fmla="*/ 238978 h 417754"/>
                  <a:gd name="connsiteX41" fmla="*/ 279868 w 555292"/>
                  <a:gd name="connsiteY41" fmla="*/ 234383 h 417754"/>
                  <a:gd name="connsiteX42" fmla="*/ 265083 w 555292"/>
                  <a:gd name="connsiteY42" fmla="*/ 230205 h 417754"/>
                  <a:gd name="connsiteX43" fmla="*/ 239470 w 555292"/>
                  <a:gd name="connsiteY43" fmla="*/ 222267 h 417754"/>
                  <a:gd name="connsiteX44" fmla="*/ 222187 w 555292"/>
                  <a:gd name="connsiteY44" fmla="*/ 209526 h 417754"/>
                  <a:gd name="connsiteX45" fmla="*/ 214899 w 555292"/>
                  <a:gd name="connsiteY45" fmla="*/ 186132 h 417754"/>
                  <a:gd name="connsiteX46" fmla="*/ 226560 w 555292"/>
                  <a:gd name="connsiteY46" fmla="*/ 157098 h 417754"/>
                  <a:gd name="connsiteX47" fmla="*/ 257378 w 555292"/>
                  <a:gd name="connsiteY47" fmla="*/ 140805 h 417754"/>
                  <a:gd name="connsiteX48" fmla="*/ 257378 w 555292"/>
                  <a:gd name="connsiteY48" fmla="*/ 130362 h 417754"/>
                  <a:gd name="connsiteX49" fmla="*/ 261543 w 555292"/>
                  <a:gd name="connsiteY49" fmla="*/ 120127 h 417754"/>
                  <a:gd name="connsiteX50" fmla="*/ 271955 w 555292"/>
                  <a:gd name="connsiteY50" fmla="*/ 115949 h 417754"/>
                  <a:gd name="connsiteX51" fmla="*/ 69411 w 555292"/>
                  <a:gd name="connsiteY51" fmla="*/ 46417 h 417754"/>
                  <a:gd name="connsiteX52" fmla="*/ 46274 w 555292"/>
                  <a:gd name="connsiteY52" fmla="*/ 69626 h 417754"/>
                  <a:gd name="connsiteX53" fmla="*/ 46274 w 555292"/>
                  <a:gd name="connsiteY53" fmla="*/ 348128 h 417754"/>
                  <a:gd name="connsiteX54" fmla="*/ 69411 w 555292"/>
                  <a:gd name="connsiteY54" fmla="*/ 371337 h 417754"/>
                  <a:gd name="connsiteX55" fmla="*/ 485880 w 555292"/>
                  <a:gd name="connsiteY55" fmla="*/ 371337 h 417754"/>
                  <a:gd name="connsiteX56" fmla="*/ 509018 w 555292"/>
                  <a:gd name="connsiteY56" fmla="*/ 348128 h 417754"/>
                  <a:gd name="connsiteX57" fmla="*/ 509018 w 555292"/>
                  <a:gd name="connsiteY57" fmla="*/ 69626 h 417754"/>
                  <a:gd name="connsiteX58" fmla="*/ 485880 w 555292"/>
                  <a:gd name="connsiteY58" fmla="*/ 46417 h 417754"/>
                  <a:gd name="connsiteX59" fmla="*/ 69411 w 555292"/>
                  <a:gd name="connsiteY59" fmla="*/ 0 h 417754"/>
                  <a:gd name="connsiteX60" fmla="*/ 485880 w 555292"/>
                  <a:gd name="connsiteY60" fmla="*/ 0 h 417754"/>
                  <a:gd name="connsiteX61" fmla="*/ 555292 w 555292"/>
                  <a:gd name="connsiteY61" fmla="*/ 69626 h 417754"/>
                  <a:gd name="connsiteX62" fmla="*/ 555292 w 555292"/>
                  <a:gd name="connsiteY62" fmla="*/ 348128 h 417754"/>
                  <a:gd name="connsiteX63" fmla="*/ 485880 w 555292"/>
                  <a:gd name="connsiteY63" fmla="*/ 417754 h 417754"/>
                  <a:gd name="connsiteX64" fmla="*/ 69411 w 555292"/>
                  <a:gd name="connsiteY64" fmla="*/ 417754 h 417754"/>
                  <a:gd name="connsiteX65" fmla="*/ 0 w 555292"/>
                  <a:gd name="connsiteY65" fmla="*/ 348128 h 417754"/>
                  <a:gd name="connsiteX66" fmla="*/ 0 w 555292"/>
                  <a:gd name="connsiteY66" fmla="*/ 69626 h 417754"/>
                  <a:gd name="connsiteX67" fmla="*/ 69411 w 555292"/>
                  <a:gd name="connsiteY67" fmla="*/ 0 h 41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55292" h="417754">
                    <a:moveTo>
                      <a:pt x="271955" y="115949"/>
                    </a:moveTo>
                    <a:cubicBezTo>
                      <a:pt x="276258" y="115949"/>
                      <a:pt x="279729" y="117272"/>
                      <a:pt x="282366" y="119918"/>
                    </a:cubicBezTo>
                    <a:cubicBezTo>
                      <a:pt x="285143" y="122563"/>
                      <a:pt x="286531" y="126045"/>
                      <a:pt x="286531" y="130362"/>
                    </a:cubicBezTo>
                    <a:lnTo>
                      <a:pt x="286531" y="140179"/>
                    </a:lnTo>
                    <a:cubicBezTo>
                      <a:pt x="298053" y="141989"/>
                      <a:pt x="309298" y="146375"/>
                      <a:pt x="320265" y="153338"/>
                    </a:cubicBezTo>
                    <a:cubicBezTo>
                      <a:pt x="322764" y="155009"/>
                      <a:pt x="324499" y="156889"/>
                      <a:pt x="325471" y="158978"/>
                    </a:cubicBezTo>
                    <a:cubicBezTo>
                      <a:pt x="326582" y="160927"/>
                      <a:pt x="327137" y="163364"/>
                      <a:pt x="327137" y="166288"/>
                    </a:cubicBezTo>
                    <a:cubicBezTo>
                      <a:pt x="327137" y="170466"/>
                      <a:pt x="325887" y="174086"/>
                      <a:pt x="323389" y="177150"/>
                    </a:cubicBezTo>
                    <a:cubicBezTo>
                      <a:pt x="320890" y="180213"/>
                      <a:pt x="317975" y="181745"/>
                      <a:pt x="314643" y="181745"/>
                    </a:cubicBezTo>
                    <a:cubicBezTo>
                      <a:pt x="312977" y="181745"/>
                      <a:pt x="311380" y="181467"/>
                      <a:pt x="309853" y="180910"/>
                    </a:cubicBezTo>
                    <a:cubicBezTo>
                      <a:pt x="308326" y="180353"/>
                      <a:pt x="306105" y="179308"/>
                      <a:pt x="303190" y="177777"/>
                    </a:cubicBezTo>
                    <a:cubicBezTo>
                      <a:pt x="302218" y="177220"/>
                      <a:pt x="300066" y="176106"/>
                      <a:pt x="296735" y="174435"/>
                    </a:cubicBezTo>
                    <a:cubicBezTo>
                      <a:pt x="293403" y="172624"/>
                      <a:pt x="289794" y="171232"/>
                      <a:pt x="285906" y="170257"/>
                    </a:cubicBezTo>
                    <a:cubicBezTo>
                      <a:pt x="282158" y="169143"/>
                      <a:pt x="278132" y="168586"/>
                      <a:pt x="273829" y="168586"/>
                    </a:cubicBezTo>
                    <a:cubicBezTo>
                      <a:pt x="267582" y="168586"/>
                      <a:pt x="262515" y="169979"/>
                      <a:pt x="258628" y="172764"/>
                    </a:cubicBezTo>
                    <a:cubicBezTo>
                      <a:pt x="254741" y="175409"/>
                      <a:pt x="252797" y="179030"/>
                      <a:pt x="252797" y="183625"/>
                    </a:cubicBezTo>
                    <a:cubicBezTo>
                      <a:pt x="252797" y="188081"/>
                      <a:pt x="255018" y="191423"/>
                      <a:pt x="259461" y="193651"/>
                    </a:cubicBezTo>
                    <a:cubicBezTo>
                      <a:pt x="263903" y="195879"/>
                      <a:pt x="270914" y="198107"/>
                      <a:pt x="280492" y="200335"/>
                    </a:cubicBezTo>
                    <a:cubicBezTo>
                      <a:pt x="290765" y="202703"/>
                      <a:pt x="299164" y="205209"/>
                      <a:pt x="305689" y="207855"/>
                    </a:cubicBezTo>
                    <a:cubicBezTo>
                      <a:pt x="312352" y="210501"/>
                      <a:pt x="318044" y="214748"/>
                      <a:pt x="322764" y="220596"/>
                    </a:cubicBezTo>
                    <a:cubicBezTo>
                      <a:pt x="327623" y="226445"/>
                      <a:pt x="330052" y="234313"/>
                      <a:pt x="330052" y="244200"/>
                    </a:cubicBezTo>
                    <a:cubicBezTo>
                      <a:pt x="330052" y="255479"/>
                      <a:pt x="326165" y="265088"/>
                      <a:pt x="318391" y="273025"/>
                    </a:cubicBezTo>
                    <a:cubicBezTo>
                      <a:pt x="310756" y="280962"/>
                      <a:pt x="300413" y="286184"/>
                      <a:pt x="287364" y="288691"/>
                    </a:cubicBezTo>
                    <a:lnTo>
                      <a:pt x="287364" y="298926"/>
                    </a:lnTo>
                    <a:cubicBezTo>
                      <a:pt x="287364" y="303243"/>
                      <a:pt x="285976" y="306724"/>
                      <a:pt x="283199" y="309370"/>
                    </a:cubicBezTo>
                    <a:cubicBezTo>
                      <a:pt x="280562" y="312015"/>
                      <a:pt x="277091" y="313338"/>
                      <a:pt x="272788" y="313338"/>
                    </a:cubicBezTo>
                    <a:cubicBezTo>
                      <a:pt x="268484" y="313338"/>
                      <a:pt x="264944" y="312015"/>
                      <a:pt x="262168" y="309370"/>
                    </a:cubicBezTo>
                    <a:cubicBezTo>
                      <a:pt x="259530" y="306724"/>
                      <a:pt x="258211" y="303243"/>
                      <a:pt x="258211" y="298926"/>
                    </a:cubicBezTo>
                    <a:lnTo>
                      <a:pt x="258211" y="289526"/>
                    </a:lnTo>
                    <a:cubicBezTo>
                      <a:pt x="242802" y="287577"/>
                      <a:pt x="229614" y="283051"/>
                      <a:pt x="218647" y="275949"/>
                    </a:cubicBezTo>
                    <a:cubicBezTo>
                      <a:pt x="216148" y="274418"/>
                      <a:pt x="214343" y="272677"/>
                      <a:pt x="213233" y="270727"/>
                    </a:cubicBezTo>
                    <a:cubicBezTo>
                      <a:pt x="212261" y="268778"/>
                      <a:pt x="211775" y="266202"/>
                      <a:pt x="211775" y="262999"/>
                    </a:cubicBezTo>
                    <a:cubicBezTo>
                      <a:pt x="211775" y="258821"/>
                      <a:pt x="212955" y="255201"/>
                      <a:pt x="215315" y="252137"/>
                    </a:cubicBezTo>
                    <a:cubicBezTo>
                      <a:pt x="217814" y="249074"/>
                      <a:pt x="220729" y="247542"/>
                      <a:pt x="224061" y="247542"/>
                    </a:cubicBezTo>
                    <a:cubicBezTo>
                      <a:pt x="225727" y="247542"/>
                      <a:pt x="227393" y="247821"/>
                      <a:pt x="229058" y="248377"/>
                    </a:cubicBezTo>
                    <a:cubicBezTo>
                      <a:pt x="230724" y="248934"/>
                      <a:pt x="232876" y="249979"/>
                      <a:pt x="235514" y="251511"/>
                    </a:cubicBezTo>
                    <a:cubicBezTo>
                      <a:pt x="241622" y="254853"/>
                      <a:pt x="247314" y="257220"/>
                      <a:pt x="252589" y="258612"/>
                    </a:cubicBezTo>
                    <a:cubicBezTo>
                      <a:pt x="257864" y="260005"/>
                      <a:pt x="263487" y="260701"/>
                      <a:pt x="269456" y="260701"/>
                    </a:cubicBezTo>
                    <a:cubicBezTo>
                      <a:pt x="276814" y="260701"/>
                      <a:pt x="282366" y="259518"/>
                      <a:pt x="286115" y="257150"/>
                    </a:cubicBezTo>
                    <a:cubicBezTo>
                      <a:pt x="290002" y="254644"/>
                      <a:pt x="291945" y="250954"/>
                      <a:pt x="291945" y="246080"/>
                    </a:cubicBezTo>
                    <a:cubicBezTo>
                      <a:pt x="291945" y="243156"/>
                      <a:pt x="290765" y="240788"/>
                      <a:pt x="288405" y="238978"/>
                    </a:cubicBezTo>
                    <a:cubicBezTo>
                      <a:pt x="286184" y="237029"/>
                      <a:pt x="283338" y="235497"/>
                      <a:pt x="279868" y="234383"/>
                    </a:cubicBezTo>
                    <a:cubicBezTo>
                      <a:pt x="276536" y="233269"/>
                      <a:pt x="271608" y="231876"/>
                      <a:pt x="265083" y="230205"/>
                    </a:cubicBezTo>
                    <a:cubicBezTo>
                      <a:pt x="254671" y="227559"/>
                      <a:pt x="246134" y="224913"/>
                      <a:pt x="239470" y="222267"/>
                    </a:cubicBezTo>
                    <a:cubicBezTo>
                      <a:pt x="232807" y="219482"/>
                      <a:pt x="227046" y="215235"/>
                      <a:pt x="222187" y="209526"/>
                    </a:cubicBezTo>
                    <a:cubicBezTo>
                      <a:pt x="217328" y="203677"/>
                      <a:pt x="214899" y="195879"/>
                      <a:pt x="214899" y="186132"/>
                    </a:cubicBezTo>
                    <a:cubicBezTo>
                      <a:pt x="214899" y="174992"/>
                      <a:pt x="218786" y="165314"/>
                      <a:pt x="226560" y="157098"/>
                    </a:cubicBezTo>
                    <a:cubicBezTo>
                      <a:pt x="234334" y="148882"/>
                      <a:pt x="244607" y="143451"/>
                      <a:pt x="257378" y="140805"/>
                    </a:cubicBezTo>
                    <a:lnTo>
                      <a:pt x="257378" y="130362"/>
                    </a:lnTo>
                    <a:cubicBezTo>
                      <a:pt x="257378" y="126184"/>
                      <a:pt x="258767" y="122772"/>
                      <a:pt x="261543" y="120127"/>
                    </a:cubicBezTo>
                    <a:cubicBezTo>
                      <a:pt x="264319" y="117342"/>
                      <a:pt x="267790" y="115949"/>
                      <a:pt x="271955" y="115949"/>
                    </a:cubicBezTo>
                    <a:close/>
                    <a:moveTo>
                      <a:pt x="69411" y="46417"/>
                    </a:moveTo>
                    <a:cubicBezTo>
                      <a:pt x="56633" y="46417"/>
                      <a:pt x="46274" y="56808"/>
                      <a:pt x="46274" y="69626"/>
                    </a:cubicBezTo>
                    <a:lnTo>
                      <a:pt x="46274" y="348128"/>
                    </a:lnTo>
                    <a:cubicBezTo>
                      <a:pt x="46274" y="360946"/>
                      <a:pt x="56633" y="371337"/>
                      <a:pt x="69411" y="371337"/>
                    </a:cubicBezTo>
                    <a:lnTo>
                      <a:pt x="485880" y="371337"/>
                    </a:lnTo>
                    <a:cubicBezTo>
                      <a:pt x="498659" y="371337"/>
                      <a:pt x="509018" y="360946"/>
                      <a:pt x="509018" y="348128"/>
                    </a:cubicBezTo>
                    <a:lnTo>
                      <a:pt x="509018" y="69626"/>
                    </a:lnTo>
                    <a:cubicBezTo>
                      <a:pt x="509018" y="56808"/>
                      <a:pt x="498659" y="46417"/>
                      <a:pt x="485880" y="46417"/>
                    </a:cubicBezTo>
                    <a:close/>
                    <a:moveTo>
                      <a:pt x="69411" y="0"/>
                    </a:moveTo>
                    <a:lnTo>
                      <a:pt x="485880" y="0"/>
                    </a:lnTo>
                    <a:cubicBezTo>
                      <a:pt x="524216" y="0"/>
                      <a:pt x="555292" y="31173"/>
                      <a:pt x="555292" y="69626"/>
                    </a:cubicBezTo>
                    <a:lnTo>
                      <a:pt x="555292" y="348128"/>
                    </a:lnTo>
                    <a:cubicBezTo>
                      <a:pt x="555292" y="386583"/>
                      <a:pt x="524216" y="417754"/>
                      <a:pt x="485880" y="417754"/>
                    </a:cubicBezTo>
                    <a:lnTo>
                      <a:pt x="69411" y="417754"/>
                    </a:lnTo>
                    <a:cubicBezTo>
                      <a:pt x="31077" y="417754"/>
                      <a:pt x="0" y="386583"/>
                      <a:pt x="0" y="348128"/>
                    </a:cubicBezTo>
                    <a:lnTo>
                      <a:pt x="0" y="69626"/>
                    </a:lnTo>
                    <a:cubicBezTo>
                      <a:pt x="0" y="31173"/>
                      <a:pt x="31077" y="0"/>
                      <a:pt x="69411" y="0"/>
                    </a:cubicBezTo>
                    <a:close/>
                  </a:path>
                </a:pathLst>
              </a:custGeom>
              <a:solidFill>
                <a:schemeClr val="accent2"/>
              </a:solidFill>
              <a:ln w="22860" cap="flat">
                <a:noFill/>
                <a:prstDash val="solid"/>
                <a:miter/>
              </a:ln>
            </p:spPr>
            <p:txBody>
              <a:bodyPr wrap="square" rtlCol="0" anchor="ctr">
                <a:noAutofit/>
              </a:bodyPr>
              <a:lstStyle/>
              <a:p>
                <a:endParaRPr lang="en-TL"/>
              </a:p>
            </p:txBody>
          </p:sp>
        </p:grpSp>
        <p:grpSp>
          <p:nvGrpSpPr>
            <p:cNvPr id="31" name="Group 30">
              <a:extLst>
                <a:ext uri="{FF2B5EF4-FFF2-40B4-BE49-F238E27FC236}">
                  <a16:creationId xmlns:a16="http://schemas.microsoft.com/office/drawing/2014/main" id="{E449FAA5-D271-4FDD-B3CB-1926D412C507}"/>
                </a:ext>
              </a:extLst>
            </p:cNvPr>
            <p:cNvGrpSpPr/>
            <p:nvPr/>
          </p:nvGrpSpPr>
          <p:grpSpPr>
            <a:xfrm>
              <a:off x="7721978" y="2723557"/>
              <a:ext cx="2662311" cy="1244052"/>
              <a:chOff x="7372803" y="3065181"/>
              <a:chExt cx="2662311" cy="1244052"/>
            </a:xfrm>
          </p:grpSpPr>
          <p:sp>
            <p:nvSpPr>
              <p:cNvPr id="32" name="Text Placeholder 12">
                <a:extLst>
                  <a:ext uri="{FF2B5EF4-FFF2-40B4-BE49-F238E27FC236}">
                    <a16:creationId xmlns:a16="http://schemas.microsoft.com/office/drawing/2014/main" id="{B3F65160-D9AC-4618-8AEC-FDB75F10F134}"/>
                  </a:ext>
                </a:extLst>
              </p:cNvPr>
              <p:cNvSpPr txBox="1">
                <a:spLocks/>
              </p:cNvSpPr>
              <p:nvPr/>
            </p:nvSpPr>
            <p:spPr>
              <a:xfrm>
                <a:off x="7382789" y="3431429"/>
                <a:ext cx="2569560" cy="877804"/>
              </a:xfrm>
              <a:prstGeom prst="rect">
                <a:avLst/>
              </a:prstGeom>
            </p:spPr>
            <p:txBody>
              <a:bodyPr wrap="square">
                <a:spAutoFit/>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400" dirty="0">
                    <a:solidFill>
                      <a:schemeClr val="tx2">
                        <a:lumMod val="75000"/>
                      </a:schemeClr>
                    </a:solidFill>
                  </a:rPr>
                  <a:t>Calculate how much you can pay and discuss repayment options with your lender</a:t>
                </a:r>
              </a:p>
            </p:txBody>
          </p:sp>
          <p:sp>
            <p:nvSpPr>
              <p:cNvPr id="33" name="Text Placeholder 13">
                <a:extLst>
                  <a:ext uri="{FF2B5EF4-FFF2-40B4-BE49-F238E27FC236}">
                    <a16:creationId xmlns:a16="http://schemas.microsoft.com/office/drawing/2014/main" id="{899C11B2-1AE9-420D-9471-D0E6E83C7983}"/>
                  </a:ext>
                </a:extLst>
              </p:cNvPr>
              <p:cNvSpPr txBox="1">
                <a:spLocks/>
              </p:cNvSpPr>
              <p:nvPr/>
            </p:nvSpPr>
            <p:spPr>
              <a:xfrm>
                <a:off x="7372803" y="3065181"/>
                <a:ext cx="2662311" cy="361229"/>
              </a:xfrm>
              <a:prstGeom prst="rect">
                <a:avLst/>
              </a:prstGeom>
            </p:spPr>
            <p:txBody>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Propose New Payment</a:t>
                </a:r>
              </a:p>
            </p:txBody>
          </p:sp>
        </p:grpSp>
      </p:grpSp>
      <p:grpSp>
        <p:nvGrpSpPr>
          <p:cNvPr id="7" name="Group 6">
            <a:extLst>
              <a:ext uri="{FF2B5EF4-FFF2-40B4-BE49-F238E27FC236}">
                <a16:creationId xmlns:a16="http://schemas.microsoft.com/office/drawing/2014/main" id="{3E268DEA-0EF4-416E-8C6B-7D78D0DAD936}"/>
              </a:ext>
            </a:extLst>
          </p:cNvPr>
          <p:cNvGrpSpPr/>
          <p:nvPr/>
        </p:nvGrpSpPr>
        <p:grpSpPr>
          <a:xfrm>
            <a:off x="6774542" y="4338108"/>
            <a:ext cx="3957771" cy="1248581"/>
            <a:chOff x="6774542" y="4338108"/>
            <a:chExt cx="3957771" cy="1248581"/>
          </a:xfrm>
        </p:grpSpPr>
        <p:grpSp>
          <p:nvGrpSpPr>
            <p:cNvPr id="35" name="Group 34">
              <a:extLst>
                <a:ext uri="{FF2B5EF4-FFF2-40B4-BE49-F238E27FC236}">
                  <a16:creationId xmlns:a16="http://schemas.microsoft.com/office/drawing/2014/main" id="{0279B8F2-2DF3-46C3-AD96-39578DDF9A3E}"/>
                </a:ext>
              </a:extLst>
            </p:cNvPr>
            <p:cNvGrpSpPr/>
            <p:nvPr/>
          </p:nvGrpSpPr>
          <p:grpSpPr>
            <a:xfrm>
              <a:off x="7682221" y="4342638"/>
              <a:ext cx="3050092" cy="1244051"/>
              <a:chOff x="7372803" y="3065182"/>
              <a:chExt cx="3050092" cy="1244051"/>
            </a:xfrm>
          </p:grpSpPr>
          <p:sp>
            <p:nvSpPr>
              <p:cNvPr id="36" name="Text Placeholder 12">
                <a:extLst>
                  <a:ext uri="{FF2B5EF4-FFF2-40B4-BE49-F238E27FC236}">
                    <a16:creationId xmlns:a16="http://schemas.microsoft.com/office/drawing/2014/main" id="{F7FAA321-22BC-4100-BC34-F71BABE910CF}"/>
                  </a:ext>
                </a:extLst>
              </p:cNvPr>
              <p:cNvSpPr txBox="1">
                <a:spLocks/>
              </p:cNvSpPr>
              <p:nvPr/>
            </p:nvSpPr>
            <p:spPr>
              <a:xfrm>
                <a:off x="7382789" y="3431429"/>
                <a:ext cx="3040106" cy="877804"/>
              </a:xfrm>
              <a:prstGeom prst="rect">
                <a:avLst/>
              </a:prstGeom>
            </p:spPr>
            <p:txBody>
              <a:bodyPr wrap="square">
                <a:spAutoFit/>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400" dirty="0">
                    <a:solidFill>
                      <a:schemeClr val="tx2">
                        <a:lumMod val="75000"/>
                      </a:schemeClr>
                    </a:solidFill>
                  </a:rPr>
                  <a:t>Keep notes on your conversations, including names of those you spoke with.</a:t>
                </a:r>
              </a:p>
            </p:txBody>
          </p:sp>
          <p:sp>
            <p:nvSpPr>
              <p:cNvPr id="37" name="Text Placeholder 13">
                <a:extLst>
                  <a:ext uri="{FF2B5EF4-FFF2-40B4-BE49-F238E27FC236}">
                    <a16:creationId xmlns:a16="http://schemas.microsoft.com/office/drawing/2014/main" id="{402DDEB7-A4AF-46C7-87B0-C18770C0F825}"/>
                  </a:ext>
                </a:extLst>
              </p:cNvPr>
              <p:cNvSpPr txBox="1">
                <a:spLocks/>
              </p:cNvSpPr>
              <p:nvPr/>
            </p:nvSpPr>
            <p:spPr>
              <a:xfrm>
                <a:off x="7372803" y="3065182"/>
                <a:ext cx="2932611" cy="347132"/>
              </a:xfrm>
              <a:prstGeom prst="rect">
                <a:avLst/>
              </a:prstGeom>
            </p:spPr>
            <p:txBody>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Have a Paper Trail</a:t>
                </a:r>
                <a:endParaRPr lang="en-US" sz="1800" dirty="0">
                  <a:solidFill>
                    <a:schemeClr val="accent1"/>
                  </a:solidFill>
                </a:endParaRPr>
              </a:p>
            </p:txBody>
          </p:sp>
        </p:grpSp>
        <p:grpSp>
          <p:nvGrpSpPr>
            <p:cNvPr id="45" name="Group 44">
              <a:extLst>
                <a:ext uri="{FF2B5EF4-FFF2-40B4-BE49-F238E27FC236}">
                  <a16:creationId xmlns:a16="http://schemas.microsoft.com/office/drawing/2014/main" id="{C2C6E452-4FAF-4157-BDDA-605B61548988}"/>
                </a:ext>
              </a:extLst>
            </p:cNvPr>
            <p:cNvGrpSpPr/>
            <p:nvPr/>
          </p:nvGrpSpPr>
          <p:grpSpPr>
            <a:xfrm>
              <a:off x="6774542" y="4338108"/>
              <a:ext cx="508600" cy="533346"/>
              <a:chOff x="6400645" y="4422124"/>
              <a:chExt cx="508600" cy="533346"/>
            </a:xfrm>
          </p:grpSpPr>
          <p:sp>
            <p:nvSpPr>
              <p:cNvPr id="46" name="Oval 45">
                <a:extLst>
                  <a:ext uri="{FF2B5EF4-FFF2-40B4-BE49-F238E27FC236}">
                    <a16:creationId xmlns:a16="http://schemas.microsoft.com/office/drawing/2014/main" id="{5192479D-465B-4793-9ED0-6358D11DBB54}"/>
                  </a:ext>
                </a:extLst>
              </p:cNvPr>
              <p:cNvSpPr/>
              <p:nvPr/>
            </p:nvSpPr>
            <p:spPr>
              <a:xfrm>
                <a:off x="6400645" y="4556966"/>
                <a:ext cx="398504" cy="398504"/>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Freeform 32">
                <a:extLst>
                  <a:ext uri="{FF2B5EF4-FFF2-40B4-BE49-F238E27FC236}">
                    <a16:creationId xmlns:a16="http://schemas.microsoft.com/office/drawing/2014/main" id="{B6C614E1-8F53-4A88-80E5-CB11AB718FBB}"/>
                  </a:ext>
                </a:extLst>
              </p:cNvPr>
              <p:cNvSpPr/>
              <p:nvPr/>
            </p:nvSpPr>
            <p:spPr>
              <a:xfrm>
                <a:off x="6553363" y="4422124"/>
                <a:ext cx="355882" cy="482982"/>
              </a:xfrm>
              <a:custGeom>
                <a:avLst/>
                <a:gdLst>
                  <a:gd name="connsiteX0" fmla="*/ 212994 w 426211"/>
                  <a:gd name="connsiteY0" fmla="*/ 265112 h 578428"/>
                  <a:gd name="connsiteX1" fmla="*/ 236673 w 426211"/>
                  <a:gd name="connsiteY1" fmla="*/ 289213 h 578428"/>
                  <a:gd name="connsiteX2" fmla="*/ 236673 w 426211"/>
                  <a:gd name="connsiteY2" fmla="*/ 337416 h 578428"/>
                  <a:gd name="connsiteX3" fmla="*/ 284141 w 426211"/>
                  <a:gd name="connsiteY3" fmla="*/ 337416 h 578428"/>
                  <a:gd name="connsiteX4" fmla="*/ 307819 w 426211"/>
                  <a:gd name="connsiteY4" fmla="*/ 361517 h 578428"/>
                  <a:gd name="connsiteX5" fmla="*/ 284141 w 426211"/>
                  <a:gd name="connsiteY5" fmla="*/ 385618 h 578428"/>
                  <a:gd name="connsiteX6" fmla="*/ 236673 w 426211"/>
                  <a:gd name="connsiteY6" fmla="*/ 385618 h 578428"/>
                  <a:gd name="connsiteX7" fmla="*/ 236673 w 426211"/>
                  <a:gd name="connsiteY7" fmla="*/ 433820 h 578428"/>
                  <a:gd name="connsiteX8" fmla="*/ 212994 w 426211"/>
                  <a:gd name="connsiteY8" fmla="*/ 457921 h 578428"/>
                  <a:gd name="connsiteX9" fmla="*/ 189316 w 426211"/>
                  <a:gd name="connsiteY9" fmla="*/ 433820 h 578428"/>
                  <a:gd name="connsiteX10" fmla="*/ 189316 w 426211"/>
                  <a:gd name="connsiteY10" fmla="*/ 385618 h 578428"/>
                  <a:gd name="connsiteX11" fmla="*/ 142070 w 426211"/>
                  <a:gd name="connsiteY11" fmla="*/ 385618 h 578428"/>
                  <a:gd name="connsiteX12" fmla="*/ 118392 w 426211"/>
                  <a:gd name="connsiteY12" fmla="*/ 361517 h 578428"/>
                  <a:gd name="connsiteX13" fmla="*/ 142070 w 426211"/>
                  <a:gd name="connsiteY13" fmla="*/ 337416 h 578428"/>
                  <a:gd name="connsiteX14" fmla="*/ 189316 w 426211"/>
                  <a:gd name="connsiteY14" fmla="*/ 337416 h 578428"/>
                  <a:gd name="connsiteX15" fmla="*/ 189316 w 426211"/>
                  <a:gd name="connsiteY15" fmla="*/ 289213 h 578428"/>
                  <a:gd name="connsiteX16" fmla="*/ 212994 w 426211"/>
                  <a:gd name="connsiteY16" fmla="*/ 265112 h 578428"/>
                  <a:gd name="connsiteX17" fmla="*/ 260744 w 426211"/>
                  <a:gd name="connsiteY17" fmla="*/ 66522 h 578428"/>
                  <a:gd name="connsiteX18" fmla="*/ 260744 w 426211"/>
                  <a:gd name="connsiteY18" fmla="*/ 141532 h 578428"/>
                  <a:gd name="connsiteX19" fmla="*/ 284422 w 426211"/>
                  <a:gd name="connsiteY19" fmla="*/ 165633 h 578428"/>
                  <a:gd name="connsiteX20" fmla="*/ 357179 w 426211"/>
                  <a:gd name="connsiteY20" fmla="*/ 165633 h 578428"/>
                  <a:gd name="connsiteX21" fmla="*/ 71035 w 426211"/>
                  <a:gd name="connsiteY21" fmla="*/ 48202 h 578428"/>
                  <a:gd name="connsiteX22" fmla="*/ 47357 w 426211"/>
                  <a:gd name="connsiteY22" fmla="*/ 72304 h 578428"/>
                  <a:gd name="connsiteX23" fmla="*/ 47357 w 426211"/>
                  <a:gd name="connsiteY23" fmla="*/ 506125 h 578428"/>
                  <a:gd name="connsiteX24" fmla="*/ 71035 w 426211"/>
                  <a:gd name="connsiteY24" fmla="*/ 530226 h 578428"/>
                  <a:gd name="connsiteX25" fmla="*/ 355176 w 426211"/>
                  <a:gd name="connsiteY25" fmla="*/ 530226 h 578428"/>
                  <a:gd name="connsiteX26" fmla="*/ 378854 w 426211"/>
                  <a:gd name="connsiteY26" fmla="*/ 506125 h 578428"/>
                  <a:gd name="connsiteX27" fmla="*/ 378854 w 426211"/>
                  <a:gd name="connsiteY27" fmla="*/ 213835 h 578428"/>
                  <a:gd name="connsiteX28" fmla="*/ 284422 w 426211"/>
                  <a:gd name="connsiteY28" fmla="*/ 213835 h 578428"/>
                  <a:gd name="connsiteX29" fmla="*/ 213387 w 426211"/>
                  <a:gd name="connsiteY29" fmla="*/ 141532 h 578428"/>
                  <a:gd name="connsiteX30" fmla="*/ 213387 w 426211"/>
                  <a:gd name="connsiteY30" fmla="*/ 48202 h 578428"/>
                  <a:gd name="connsiteX31" fmla="*/ 71035 w 426211"/>
                  <a:gd name="connsiteY31" fmla="*/ 0 h 578428"/>
                  <a:gd name="connsiteX32" fmla="*/ 262669 w 426211"/>
                  <a:gd name="connsiteY32" fmla="*/ 0 h 578428"/>
                  <a:gd name="connsiteX33" fmla="*/ 426211 w 426211"/>
                  <a:gd name="connsiteY33" fmla="*/ 168081 h 578428"/>
                  <a:gd name="connsiteX34" fmla="*/ 426211 w 426211"/>
                  <a:gd name="connsiteY34" fmla="*/ 506125 h 578428"/>
                  <a:gd name="connsiteX35" fmla="*/ 355176 w 426211"/>
                  <a:gd name="connsiteY35" fmla="*/ 578428 h 578428"/>
                  <a:gd name="connsiteX36" fmla="*/ 71035 w 426211"/>
                  <a:gd name="connsiteY36" fmla="*/ 578428 h 578428"/>
                  <a:gd name="connsiteX37" fmla="*/ 0 w 426211"/>
                  <a:gd name="connsiteY37" fmla="*/ 506125 h 578428"/>
                  <a:gd name="connsiteX38" fmla="*/ 0 w 426211"/>
                  <a:gd name="connsiteY38" fmla="*/ 72304 h 578428"/>
                  <a:gd name="connsiteX39" fmla="*/ 71035 w 426211"/>
                  <a:gd name="connsiteY39" fmla="*/ 0 h 57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6211" h="578428">
                    <a:moveTo>
                      <a:pt x="212994" y="265112"/>
                    </a:moveTo>
                    <a:cubicBezTo>
                      <a:pt x="226072" y="265112"/>
                      <a:pt x="236673" y="275902"/>
                      <a:pt x="236673" y="289213"/>
                    </a:cubicBezTo>
                    <a:lnTo>
                      <a:pt x="236673" y="337416"/>
                    </a:lnTo>
                    <a:lnTo>
                      <a:pt x="284141" y="337416"/>
                    </a:lnTo>
                    <a:cubicBezTo>
                      <a:pt x="297218" y="337416"/>
                      <a:pt x="307819" y="348206"/>
                      <a:pt x="307819" y="361517"/>
                    </a:cubicBezTo>
                    <a:cubicBezTo>
                      <a:pt x="307819" y="374828"/>
                      <a:pt x="297218" y="385618"/>
                      <a:pt x="284141" y="385618"/>
                    </a:cubicBezTo>
                    <a:lnTo>
                      <a:pt x="236673" y="385618"/>
                    </a:lnTo>
                    <a:lnTo>
                      <a:pt x="236673" y="433820"/>
                    </a:lnTo>
                    <a:cubicBezTo>
                      <a:pt x="236673" y="447131"/>
                      <a:pt x="226072" y="457921"/>
                      <a:pt x="212994" y="457921"/>
                    </a:cubicBezTo>
                    <a:cubicBezTo>
                      <a:pt x="199917" y="457921"/>
                      <a:pt x="189316" y="447131"/>
                      <a:pt x="189316" y="433820"/>
                    </a:cubicBezTo>
                    <a:lnTo>
                      <a:pt x="189316" y="385618"/>
                    </a:lnTo>
                    <a:lnTo>
                      <a:pt x="142070" y="385618"/>
                    </a:lnTo>
                    <a:cubicBezTo>
                      <a:pt x="128993" y="385618"/>
                      <a:pt x="118392" y="374828"/>
                      <a:pt x="118392" y="361517"/>
                    </a:cubicBezTo>
                    <a:cubicBezTo>
                      <a:pt x="118392" y="348206"/>
                      <a:pt x="128993" y="337416"/>
                      <a:pt x="142070" y="337416"/>
                    </a:cubicBezTo>
                    <a:lnTo>
                      <a:pt x="189316" y="337416"/>
                    </a:lnTo>
                    <a:lnTo>
                      <a:pt x="189316" y="289213"/>
                    </a:lnTo>
                    <a:cubicBezTo>
                      <a:pt x="189316" y="275902"/>
                      <a:pt x="199917" y="265112"/>
                      <a:pt x="212994" y="265112"/>
                    </a:cubicBezTo>
                    <a:close/>
                    <a:moveTo>
                      <a:pt x="260744" y="66522"/>
                    </a:moveTo>
                    <a:lnTo>
                      <a:pt x="260744" y="141532"/>
                    </a:lnTo>
                    <a:cubicBezTo>
                      <a:pt x="260744" y="154843"/>
                      <a:pt x="271345" y="165633"/>
                      <a:pt x="284422" y="165633"/>
                    </a:cubicBezTo>
                    <a:lnTo>
                      <a:pt x="357179" y="165633"/>
                    </a:lnTo>
                    <a:close/>
                    <a:moveTo>
                      <a:pt x="71035" y="48202"/>
                    </a:moveTo>
                    <a:cubicBezTo>
                      <a:pt x="57958" y="48202"/>
                      <a:pt x="47357" y="58993"/>
                      <a:pt x="47357" y="72304"/>
                    </a:cubicBezTo>
                    <a:lnTo>
                      <a:pt x="47357" y="506125"/>
                    </a:lnTo>
                    <a:cubicBezTo>
                      <a:pt x="47357" y="519436"/>
                      <a:pt x="57958" y="530226"/>
                      <a:pt x="71035" y="530226"/>
                    </a:cubicBezTo>
                    <a:lnTo>
                      <a:pt x="355176" y="530226"/>
                    </a:lnTo>
                    <a:cubicBezTo>
                      <a:pt x="368253" y="530226"/>
                      <a:pt x="378854" y="519436"/>
                      <a:pt x="378854" y="506125"/>
                    </a:cubicBezTo>
                    <a:lnTo>
                      <a:pt x="378854" y="213835"/>
                    </a:lnTo>
                    <a:lnTo>
                      <a:pt x="284422" y="213835"/>
                    </a:lnTo>
                    <a:cubicBezTo>
                      <a:pt x="245190" y="213835"/>
                      <a:pt x="213387" y="181464"/>
                      <a:pt x="213387" y="141532"/>
                    </a:cubicBezTo>
                    <a:lnTo>
                      <a:pt x="213387" y="48202"/>
                    </a:lnTo>
                    <a:close/>
                    <a:moveTo>
                      <a:pt x="71035" y="0"/>
                    </a:moveTo>
                    <a:lnTo>
                      <a:pt x="262669" y="0"/>
                    </a:lnTo>
                    <a:lnTo>
                      <a:pt x="426211" y="168081"/>
                    </a:lnTo>
                    <a:lnTo>
                      <a:pt x="426211" y="506125"/>
                    </a:lnTo>
                    <a:cubicBezTo>
                      <a:pt x="426211" y="546058"/>
                      <a:pt x="394408" y="578428"/>
                      <a:pt x="355176" y="578428"/>
                    </a:cubicBezTo>
                    <a:lnTo>
                      <a:pt x="71035" y="578428"/>
                    </a:lnTo>
                    <a:cubicBezTo>
                      <a:pt x="31804" y="578428"/>
                      <a:pt x="0" y="546058"/>
                      <a:pt x="0" y="506125"/>
                    </a:cubicBezTo>
                    <a:lnTo>
                      <a:pt x="0" y="72304"/>
                    </a:lnTo>
                    <a:cubicBezTo>
                      <a:pt x="0" y="32371"/>
                      <a:pt x="31803" y="0"/>
                      <a:pt x="71035" y="0"/>
                    </a:cubicBezTo>
                    <a:close/>
                  </a:path>
                </a:pathLst>
              </a:custGeom>
              <a:solidFill>
                <a:schemeClr val="accent2"/>
              </a:solidFill>
              <a:ln w="23562" cap="flat">
                <a:noFill/>
                <a:prstDash val="solid"/>
                <a:miter/>
              </a:ln>
            </p:spPr>
            <p:txBody>
              <a:bodyPr wrap="square" rtlCol="0" anchor="ctr">
                <a:noAutofit/>
              </a:bodyPr>
              <a:lstStyle/>
              <a:p>
                <a:endParaRPr lang="en-TL"/>
              </a:p>
            </p:txBody>
          </p:sp>
        </p:grpSp>
      </p:grpSp>
    </p:spTree>
    <p:extLst>
      <p:ext uri="{BB962C8B-B14F-4D97-AF65-F5344CB8AC3E}">
        <p14:creationId xmlns:p14="http://schemas.microsoft.com/office/powerpoint/2010/main" val="229212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A762EADA-11E4-437E-B176-4A628E2DC478}"/>
              </a:ext>
            </a:extLst>
          </p:cNvPr>
          <p:cNvPicPr>
            <a:picLocks noGrp="1" noChangeAspect="1"/>
          </p:cNvPicPr>
          <p:nvPr>
            <p:ph type="pic" sz="quarter" idx="14"/>
          </p:nvPr>
        </p:nvPicPr>
        <p:blipFill>
          <a:blip r:embed="rId3"/>
          <a:srcRect l="29128" r="29128"/>
          <a:stretch/>
        </p:blipFill>
        <p:spPr>
          <a:xfrm>
            <a:off x="7899400" y="-1"/>
            <a:ext cx="4292600" cy="6858001"/>
          </a:xfrm>
        </p:spPr>
      </p:pic>
      <p:sp>
        <p:nvSpPr>
          <p:cNvPr id="6" name="Text Placeholder 5">
            <a:extLst>
              <a:ext uri="{FF2B5EF4-FFF2-40B4-BE49-F238E27FC236}">
                <a16:creationId xmlns:a16="http://schemas.microsoft.com/office/drawing/2014/main" id="{E74C0F8D-74A4-AD4D-8301-CD2F6A8D279B}"/>
              </a:ext>
            </a:extLst>
          </p:cNvPr>
          <p:cNvSpPr>
            <a:spLocks noGrp="1"/>
          </p:cNvSpPr>
          <p:nvPr>
            <p:ph type="body" sz="quarter" idx="12"/>
          </p:nvPr>
        </p:nvSpPr>
        <p:spPr>
          <a:xfrm>
            <a:off x="1233385" y="1213998"/>
            <a:ext cx="4629167" cy="983380"/>
          </a:xfrm>
        </p:spPr>
        <p:txBody>
          <a:bodyPr>
            <a:noAutofit/>
          </a:bodyPr>
          <a:lstStyle/>
          <a:p>
            <a:pPr algn="l"/>
            <a:r>
              <a:rPr lang="en-US" sz="4400" dirty="0"/>
              <a:t>What is </a:t>
            </a:r>
            <a:r>
              <a:rPr lang="en-US" sz="4400" dirty="0">
                <a:solidFill>
                  <a:schemeClr val="accent1"/>
                </a:solidFill>
              </a:rPr>
              <a:t>Refinancing?</a:t>
            </a:r>
          </a:p>
        </p:txBody>
      </p:sp>
      <p:sp>
        <p:nvSpPr>
          <p:cNvPr id="23" name="Text Placeholder 3">
            <a:extLst>
              <a:ext uri="{FF2B5EF4-FFF2-40B4-BE49-F238E27FC236}">
                <a16:creationId xmlns:a16="http://schemas.microsoft.com/office/drawing/2014/main" id="{279C4F8E-3E6B-4DF0-8828-2E0C93901431}"/>
              </a:ext>
            </a:extLst>
          </p:cNvPr>
          <p:cNvSpPr txBox="1">
            <a:spLocks/>
          </p:cNvSpPr>
          <p:nvPr/>
        </p:nvSpPr>
        <p:spPr>
          <a:xfrm>
            <a:off x="1310498" y="3564585"/>
            <a:ext cx="3656222" cy="276999"/>
          </a:xfrm>
          <a:prstGeom prst="rect">
            <a:avLst/>
          </a:prstGeom>
        </p:spPr>
        <p:txBody>
          <a:bodyPr wrap="square" lIns="0" tIns="0" rIns="0" bIns="0" anchor="t" anchorCtr="0">
            <a:spAutoFit/>
          </a:bodyPr>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a:buNone/>
            </a:pPr>
            <a:r>
              <a:rPr lang="en-US" sz="1800" b="1" dirty="0">
                <a:solidFill>
                  <a:schemeClr val="tx1"/>
                </a:solidFill>
                <a:latin typeface="Gilroy Bold" panose="00000800000000000000" pitchFamily="50" charset="0"/>
                <a:ea typeface="Open Sans" panose="020B0606030504020204" pitchFamily="34" charset="0"/>
                <a:cs typeface="Gilroy Bold" panose="00000800000000000000" pitchFamily="50" charset="0"/>
              </a:rPr>
              <a:t>BENEFITS OF REFINANCING</a:t>
            </a:r>
          </a:p>
        </p:txBody>
      </p:sp>
      <p:grpSp>
        <p:nvGrpSpPr>
          <p:cNvPr id="7" name="Group 6">
            <a:extLst>
              <a:ext uri="{FF2B5EF4-FFF2-40B4-BE49-F238E27FC236}">
                <a16:creationId xmlns:a16="http://schemas.microsoft.com/office/drawing/2014/main" id="{DA922088-D877-46C5-A4AE-2E508ABA1279}"/>
              </a:ext>
            </a:extLst>
          </p:cNvPr>
          <p:cNvGrpSpPr/>
          <p:nvPr/>
        </p:nvGrpSpPr>
        <p:grpSpPr>
          <a:xfrm>
            <a:off x="1304944" y="4113455"/>
            <a:ext cx="3402918" cy="215444"/>
            <a:chOff x="1472717" y="4221190"/>
            <a:chExt cx="3402918" cy="215444"/>
          </a:xfrm>
        </p:grpSpPr>
        <p:sp>
          <p:nvSpPr>
            <p:cNvPr id="40" name="Text Placeholder 3">
              <a:extLst>
                <a:ext uri="{FF2B5EF4-FFF2-40B4-BE49-F238E27FC236}">
                  <a16:creationId xmlns:a16="http://schemas.microsoft.com/office/drawing/2014/main" id="{325F0689-F8AF-4556-BCC1-C704BA7D5CB6}"/>
                </a:ext>
              </a:extLst>
            </p:cNvPr>
            <p:cNvSpPr txBox="1">
              <a:spLocks/>
            </p:cNvSpPr>
            <p:nvPr/>
          </p:nvSpPr>
          <p:spPr>
            <a:xfrm>
              <a:off x="1899650" y="4221190"/>
              <a:ext cx="2975985" cy="215444"/>
            </a:xfrm>
            <a:prstGeom prst="rect">
              <a:avLst/>
            </a:prstGeom>
          </p:spPr>
          <p:txBody>
            <a:bodyPr wrap="square" lIns="0" tIns="0" rIns="0" bIns="0" anchor="t" anchorCtr="0">
              <a:spAutoFit/>
            </a:bodyPr>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a:buNone/>
              </a:pPr>
              <a:r>
                <a:rPr lang="en-US" sz="1400" dirty="0" smtClean="0">
                  <a:solidFill>
                    <a:schemeClr val="tx2">
                      <a:lumMod val="75000"/>
                    </a:schemeClr>
                  </a:solidFill>
                </a:rPr>
                <a:t>Lower interest rate.</a:t>
              </a:r>
              <a:endParaRPr lang="en-US" sz="1400" dirty="0">
                <a:solidFill>
                  <a:schemeClr val="tx2">
                    <a:lumMod val="75000"/>
                  </a:schemeClr>
                </a:solidFill>
              </a:endParaRPr>
            </a:p>
          </p:txBody>
        </p:sp>
        <p:sp>
          <p:nvSpPr>
            <p:cNvPr id="41" name="Shape">
              <a:extLst>
                <a:ext uri="{FF2B5EF4-FFF2-40B4-BE49-F238E27FC236}">
                  <a16:creationId xmlns:a16="http://schemas.microsoft.com/office/drawing/2014/main" id="{2D6BDBD7-E8B0-49BA-8212-380086C5CC06}"/>
                </a:ext>
              </a:extLst>
            </p:cNvPr>
            <p:cNvSpPr>
              <a:spLocks noChangeAspect="1"/>
            </p:cNvSpPr>
            <p:nvPr/>
          </p:nvSpPr>
          <p:spPr bwMode="auto">
            <a:xfrm>
              <a:off x="1472717" y="4275720"/>
              <a:ext cx="182826" cy="137160"/>
            </a:xfrm>
            <a:custGeom>
              <a:avLst/>
              <a:gdLst>
                <a:gd name="T0" fmla="*/ 406665 w 21379"/>
                <a:gd name="T1" fmla="*/ 305150 h 21589"/>
                <a:gd name="T2" fmla="*/ 406665 w 21379"/>
                <a:gd name="T3" fmla="*/ 305150 h 21589"/>
                <a:gd name="T4" fmla="*/ 406665 w 21379"/>
                <a:gd name="T5" fmla="*/ 305150 h 21589"/>
                <a:gd name="T6" fmla="*/ 406665 w 21379"/>
                <a:gd name="T7" fmla="*/ 305150 h 2158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79" h="21589" extrusionOk="0">
                  <a:moveTo>
                    <a:pt x="18437" y="0"/>
                  </a:moveTo>
                  <a:cubicBezTo>
                    <a:pt x="18048" y="0"/>
                    <a:pt x="17659" y="149"/>
                    <a:pt x="17319" y="446"/>
                  </a:cubicBezTo>
                  <a:cubicBezTo>
                    <a:pt x="17003" y="738"/>
                    <a:pt x="16714" y="1127"/>
                    <a:pt x="16524" y="1383"/>
                  </a:cubicBezTo>
                  <a:lnTo>
                    <a:pt x="8236" y="12537"/>
                  </a:lnTo>
                  <a:lnTo>
                    <a:pt x="4856" y="7991"/>
                  </a:lnTo>
                  <a:cubicBezTo>
                    <a:pt x="4666" y="7735"/>
                    <a:pt x="4377" y="7344"/>
                    <a:pt x="4061" y="7052"/>
                  </a:cubicBezTo>
                  <a:cubicBezTo>
                    <a:pt x="3381" y="6458"/>
                    <a:pt x="2504" y="6458"/>
                    <a:pt x="1824" y="7052"/>
                  </a:cubicBezTo>
                  <a:cubicBezTo>
                    <a:pt x="1508" y="7344"/>
                    <a:pt x="1218" y="7735"/>
                    <a:pt x="1028" y="7991"/>
                  </a:cubicBezTo>
                  <a:cubicBezTo>
                    <a:pt x="837" y="8247"/>
                    <a:pt x="548" y="8636"/>
                    <a:pt x="331" y="9061"/>
                  </a:cubicBezTo>
                  <a:cubicBezTo>
                    <a:pt x="-110" y="9976"/>
                    <a:pt x="-110" y="11156"/>
                    <a:pt x="331" y="12071"/>
                  </a:cubicBezTo>
                  <a:cubicBezTo>
                    <a:pt x="548" y="12496"/>
                    <a:pt x="837" y="12887"/>
                    <a:pt x="1028" y="13143"/>
                  </a:cubicBezTo>
                  <a:lnTo>
                    <a:pt x="6280" y="20209"/>
                  </a:lnTo>
                  <a:cubicBezTo>
                    <a:pt x="6470" y="20465"/>
                    <a:pt x="6759" y="20856"/>
                    <a:pt x="7075" y="21148"/>
                  </a:cubicBezTo>
                  <a:cubicBezTo>
                    <a:pt x="7427" y="21456"/>
                    <a:pt x="7833" y="21600"/>
                    <a:pt x="8236" y="21589"/>
                  </a:cubicBezTo>
                  <a:cubicBezTo>
                    <a:pt x="8639" y="21600"/>
                    <a:pt x="9043" y="21455"/>
                    <a:pt x="9396" y="21148"/>
                  </a:cubicBezTo>
                  <a:cubicBezTo>
                    <a:pt x="9711" y="20856"/>
                    <a:pt x="10002" y="20465"/>
                    <a:pt x="10192" y="20209"/>
                  </a:cubicBezTo>
                  <a:lnTo>
                    <a:pt x="20352" y="6536"/>
                  </a:lnTo>
                  <a:cubicBezTo>
                    <a:pt x="20543" y="6279"/>
                    <a:pt x="20832" y="5891"/>
                    <a:pt x="21049" y="5466"/>
                  </a:cubicBezTo>
                  <a:cubicBezTo>
                    <a:pt x="21490" y="4550"/>
                    <a:pt x="21490" y="3371"/>
                    <a:pt x="21049" y="2455"/>
                  </a:cubicBezTo>
                  <a:cubicBezTo>
                    <a:pt x="20832" y="2030"/>
                    <a:pt x="20543" y="1640"/>
                    <a:pt x="20352" y="1383"/>
                  </a:cubicBezTo>
                  <a:cubicBezTo>
                    <a:pt x="20162" y="1127"/>
                    <a:pt x="19872" y="738"/>
                    <a:pt x="19556" y="446"/>
                  </a:cubicBezTo>
                  <a:cubicBezTo>
                    <a:pt x="19216" y="149"/>
                    <a:pt x="18826" y="0"/>
                    <a:pt x="18437" y="0"/>
                  </a:cubicBezTo>
                  <a:close/>
                </a:path>
              </a:pathLst>
            </a:custGeom>
            <a:solidFill>
              <a:schemeClr val="accent1"/>
            </a:solidFill>
            <a:ln>
              <a:noFill/>
            </a:ln>
          </p:spPr>
          <p:txBody>
            <a:bodyPr lIns="0" tIns="0" rIns="0" bIns="0" anchor="ctr"/>
            <a:lstStyle/>
            <a:p>
              <a:endParaRPr lang="en-US" dirty="0"/>
            </a:p>
          </p:txBody>
        </p:sp>
      </p:grpSp>
      <p:grpSp>
        <p:nvGrpSpPr>
          <p:cNvPr id="8" name="Group 7">
            <a:extLst>
              <a:ext uri="{FF2B5EF4-FFF2-40B4-BE49-F238E27FC236}">
                <a16:creationId xmlns:a16="http://schemas.microsoft.com/office/drawing/2014/main" id="{36241655-5C4C-434E-B108-45DD5F769DD5}"/>
              </a:ext>
            </a:extLst>
          </p:cNvPr>
          <p:cNvGrpSpPr/>
          <p:nvPr/>
        </p:nvGrpSpPr>
        <p:grpSpPr>
          <a:xfrm>
            <a:off x="1304944" y="4635915"/>
            <a:ext cx="4557608" cy="430887"/>
            <a:chOff x="1472717" y="4811882"/>
            <a:chExt cx="4027465" cy="430887"/>
          </a:xfrm>
        </p:grpSpPr>
        <p:sp>
          <p:nvSpPr>
            <p:cNvPr id="43" name="Text Placeholder 3">
              <a:extLst>
                <a:ext uri="{FF2B5EF4-FFF2-40B4-BE49-F238E27FC236}">
                  <a16:creationId xmlns:a16="http://schemas.microsoft.com/office/drawing/2014/main" id="{51B1FED9-E1C6-4493-87EB-9AFF48310C31}"/>
                </a:ext>
              </a:extLst>
            </p:cNvPr>
            <p:cNvSpPr txBox="1">
              <a:spLocks/>
            </p:cNvSpPr>
            <p:nvPr/>
          </p:nvSpPr>
          <p:spPr>
            <a:xfrm>
              <a:off x="1899650" y="4811882"/>
              <a:ext cx="3600532" cy="430887"/>
            </a:xfrm>
            <a:prstGeom prst="rect">
              <a:avLst/>
            </a:prstGeom>
          </p:spPr>
          <p:txBody>
            <a:bodyPr wrap="square" lIns="0" tIns="0" rIns="0" bIns="0" anchor="t" anchorCtr="0">
              <a:spAutoFit/>
            </a:bodyPr>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a:buNone/>
              </a:pPr>
              <a:r>
                <a:rPr lang="en-US" sz="1400" dirty="0" smtClean="0">
                  <a:solidFill>
                    <a:schemeClr val="tx2">
                      <a:lumMod val="75000"/>
                    </a:schemeClr>
                  </a:solidFill>
                </a:rPr>
                <a:t>Extended loan terms, leading to lower monthly payment.</a:t>
              </a:r>
              <a:endParaRPr lang="en-US" sz="1400" dirty="0">
                <a:solidFill>
                  <a:schemeClr val="tx2">
                    <a:lumMod val="75000"/>
                  </a:schemeClr>
                </a:solidFill>
              </a:endParaRPr>
            </a:p>
          </p:txBody>
        </p:sp>
        <p:sp>
          <p:nvSpPr>
            <p:cNvPr id="44" name="Shape">
              <a:extLst>
                <a:ext uri="{FF2B5EF4-FFF2-40B4-BE49-F238E27FC236}">
                  <a16:creationId xmlns:a16="http://schemas.microsoft.com/office/drawing/2014/main" id="{412204D0-3890-44AF-B393-BBB5F787EE49}"/>
                </a:ext>
              </a:extLst>
            </p:cNvPr>
            <p:cNvSpPr>
              <a:spLocks noChangeAspect="1"/>
            </p:cNvSpPr>
            <p:nvPr/>
          </p:nvSpPr>
          <p:spPr bwMode="auto">
            <a:xfrm>
              <a:off x="1472717" y="4866412"/>
              <a:ext cx="182826" cy="137160"/>
            </a:xfrm>
            <a:custGeom>
              <a:avLst/>
              <a:gdLst>
                <a:gd name="T0" fmla="*/ 406665 w 21379"/>
                <a:gd name="T1" fmla="*/ 305150 h 21589"/>
                <a:gd name="T2" fmla="*/ 406665 w 21379"/>
                <a:gd name="T3" fmla="*/ 305150 h 21589"/>
                <a:gd name="T4" fmla="*/ 406665 w 21379"/>
                <a:gd name="T5" fmla="*/ 305150 h 21589"/>
                <a:gd name="T6" fmla="*/ 406665 w 21379"/>
                <a:gd name="T7" fmla="*/ 305150 h 2158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79" h="21589" extrusionOk="0">
                  <a:moveTo>
                    <a:pt x="18437" y="0"/>
                  </a:moveTo>
                  <a:cubicBezTo>
                    <a:pt x="18048" y="0"/>
                    <a:pt x="17659" y="149"/>
                    <a:pt x="17319" y="446"/>
                  </a:cubicBezTo>
                  <a:cubicBezTo>
                    <a:pt x="17003" y="738"/>
                    <a:pt x="16714" y="1127"/>
                    <a:pt x="16524" y="1383"/>
                  </a:cubicBezTo>
                  <a:lnTo>
                    <a:pt x="8236" y="12537"/>
                  </a:lnTo>
                  <a:lnTo>
                    <a:pt x="4856" y="7991"/>
                  </a:lnTo>
                  <a:cubicBezTo>
                    <a:pt x="4666" y="7735"/>
                    <a:pt x="4377" y="7344"/>
                    <a:pt x="4061" y="7052"/>
                  </a:cubicBezTo>
                  <a:cubicBezTo>
                    <a:pt x="3381" y="6458"/>
                    <a:pt x="2504" y="6458"/>
                    <a:pt x="1824" y="7052"/>
                  </a:cubicBezTo>
                  <a:cubicBezTo>
                    <a:pt x="1508" y="7344"/>
                    <a:pt x="1218" y="7735"/>
                    <a:pt x="1028" y="7991"/>
                  </a:cubicBezTo>
                  <a:cubicBezTo>
                    <a:pt x="837" y="8247"/>
                    <a:pt x="548" y="8636"/>
                    <a:pt x="331" y="9061"/>
                  </a:cubicBezTo>
                  <a:cubicBezTo>
                    <a:pt x="-110" y="9976"/>
                    <a:pt x="-110" y="11156"/>
                    <a:pt x="331" y="12071"/>
                  </a:cubicBezTo>
                  <a:cubicBezTo>
                    <a:pt x="548" y="12496"/>
                    <a:pt x="837" y="12887"/>
                    <a:pt x="1028" y="13143"/>
                  </a:cubicBezTo>
                  <a:lnTo>
                    <a:pt x="6280" y="20209"/>
                  </a:lnTo>
                  <a:cubicBezTo>
                    <a:pt x="6470" y="20465"/>
                    <a:pt x="6759" y="20856"/>
                    <a:pt x="7075" y="21148"/>
                  </a:cubicBezTo>
                  <a:cubicBezTo>
                    <a:pt x="7427" y="21456"/>
                    <a:pt x="7833" y="21600"/>
                    <a:pt x="8236" y="21589"/>
                  </a:cubicBezTo>
                  <a:cubicBezTo>
                    <a:pt x="8639" y="21600"/>
                    <a:pt x="9043" y="21455"/>
                    <a:pt x="9396" y="21148"/>
                  </a:cubicBezTo>
                  <a:cubicBezTo>
                    <a:pt x="9711" y="20856"/>
                    <a:pt x="10002" y="20465"/>
                    <a:pt x="10192" y="20209"/>
                  </a:cubicBezTo>
                  <a:lnTo>
                    <a:pt x="20352" y="6536"/>
                  </a:lnTo>
                  <a:cubicBezTo>
                    <a:pt x="20543" y="6279"/>
                    <a:pt x="20832" y="5891"/>
                    <a:pt x="21049" y="5466"/>
                  </a:cubicBezTo>
                  <a:cubicBezTo>
                    <a:pt x="21490" y="4550"/>
                    <a:pt x="21490" y="3371"/>
                    <a:pt x="21049" y="2455"/>
                  </a:cubicBezTo>
                  <a:cubicBezTo>
                    <a:pt x="20832" y="2030"/>
                    <a:pt x="20543" y="1640"/>
                    <a:pt x="20352" y="1383"/>
                  </a:cubicBezTo>
                  <a:cubicBezTo>
                    <a:pt x="20162" y="1127"/>
                    <a:pt x="19872" y="738"/>
                    <a:pt x="19556" y="446"/>
                  </a:cubicBezTo>
                  <a:cubicBezTo>
                    <a:pt x="19216" y="149"/>
                    <a:pt x="18826" y="0"/>
                    <a:pt x="18437" y="0"/>
                  </a:cubicBezTo>
                  <a:close/>
                </a:path>
              </a:pathLst>
            </a:custGeom>
            <a:solidFill>
              <a:schemeClr val="accent1"/>
            </a:solidFill>
            <a:ln>
              <a:noFill/>
            </a:ln>
          </p:spPr>
          <p:txBody>
            <a:bodyPr lIns="0" tIns="0" rIns="0" bIns="0" anchor="ctr"/>
            <a:lstStyle/>
            <a:p>
              <a:endParaRPr lang="en-US" dirty="0"/>
            </a:p>
          </p:txBody>
        </p:sp>
      </p:grpSp>
      <p:grpSp>
        <p:nvGrpSpPr>
          <p:cNvPr id="10" name="Group 9">
            <a:extLst>
              <a:ext uri="{FF2B5EF4-FFF2-40B4-BE49-F238E27FC236}">
                <a16:creationId xmlns:a16="http://schemas.microsoft.com/office/drawing/2014/main" id="{F130AA27-A64C-4A36-85C4-A506FAB1450A}"/>
              </a:ext>
            </a:extLst>
          </p:cNvPr>
          <p:cNvGrpSpPr/>
          <p:nvPr/>
        </p:nvGrpSpPr>
        <p:grpSpPr>
          <a:xfrm>
            <a:off x="1304939" y="5118276"/>
            <a:ext cx="5056104" cy="269304"/>
            <a:chOff x="1472712" y="5343470"/>
            <a:chExt cx="5056104" cy="269304"/>
          </a:xfrm>
        </p:grpSpPr>
        <p:sp>
          <p:nvSpPr>
            <p:cNvPr id="46" name="Text Placeholder 3">
              <a:extLst>
                <a:ext uri="{FF2B5EF4-FFF2-40B4-BE49-F238E27FC236}">
                  <a16:creationId xmlns:a16="http://schemas.microsoft.com/office/drawing/2014/main" id="{02E4CFA7-86DC-4496-AFE8-AD2DE9E393C7}"/>
                </a:ext>
              </a:extLst>
            </p:cNvPr>
            <p:cNvSpPr txBox="1">
              <a:spLocks/>
            </p:cNvSpPr>
            <p:nvPr/>
          </p:nvSpPr>
          <p:spPr>
            <a:xfrm>
              <a:off x="1899650" y="5343470"/>
              <a:ext cx="4629166" cy="269304"/>
            </a:xfrm>
            <a:prstGeom prst="rect">
              <a:avLst/>
            </a:prstGeom>
          </p:spPr>
          <p:txBody>
            <a:bodyPr wrap="square" lIns="0" tIns="0" rIns="0" bIns="0" anchor="t" anchorCtr="0">
              <a:spAutoFit/>
            </a:bodyPr>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a:lnSpc>
                  <a:spcPct val="125000"/>
                </a:lnSpc>
                <a:buNone/>
              </a:pPr>
              <a:r>
                <a:rPr lang="en-US" sz="1400" dirty="0">
                  <a:solidFill>
                    <a:schemeClr val="tx2">
                      <a:lumMod val="75000"/>
                    </a:schemeClr>
                  </a:solidFill>
                </a:rPr>
                <a:t>Typically, no application fee and no prepayment </a:t>
              </a:r>
              <a:r>
                <a:rPr lang="en-US" sz="1400" dirty="0" smtClean="0">
                  <a:solidFill>
                    <a:schemeClr val="tx2">
                      <a:lumMod val="75000"/>
                    </a:schemeClr>
                  </a:solidFill>
                </a:rPr>
                <a:t>penalties.</a:t>
              </a:r>
              <a:endParaRPr lang="en-US" sz="1400" dirty="0">
                <a:solidFill>
                  <a:schemeClr val="tx2">
                    <a:lumMod val="75000"/>
                  </a:schemeClr>
                </a:solidFill>
              </a:endParaRPr>
            </a:p>
          </p:txBody>
        </p:sp>
        <p:sp>
          <p:nvSpPr>
            <p:cNvPr id="47" name="Shape">
              <a:extLst>
                <a:ext uri="{FF2B5EF4-FFF2-40B4-BE49-F238E27FC236}">
                  <a16:creationId xmlns:a16="http://schemas.microsoft.com/office/drawing/2014/main" id="{7D54EAB9-3BB0-432B-9B8E-9DF91D8D4E62}"/>
                </a:ext>
              </a:extLst>
            </p:cNvPr>
            <p:cNvSpPr>
              <a:spLocks noChangeAspect="1"/>
            </p:cNvSpPr>
            <p:nvPr/>
          </p:nvSpPr>
          <p:spPr bwMode="auto">
            <a:xfrm>
              <a:off x="1472712" y="5428333"/>
              <a:ext cx="164125" cy="137160"/>
            </a:xfrm>
            <a:custGeom>
              <a:avLst/>
              <a:gdLst>
                <a:gd name="T0" fmla="*/ 406665 w 21379"/>
                <a:gd name="T1" fmla="*/ 305150 h 21589"/>
                <a:gd name="T2" fmla="*/ 406665 w 21379"/>
                <a:gd name="T3" fmla="*/ 305150 h 21589"/>
                <a:gd name="T4" fmla="*/ 406665 w 21379"/>
                <a:gd name="T5" fmla="*/ 305150 h 21589"/>
                <a:gd name="T6" fmla="*/ 406665 w 21379"/>
                <a:gd name="T7" fmla="*/ 305150 h 2158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79" h="21589" extrusionOk="0">
                  <a:moveTo>
                    <a:pt x="18437" y="0"/>
                  </a:moveTo>
                  <a:cubicBezTo>
                    <a:pt x="18048" y="0"/>
                    <a:pt x="17659" y="149"/>
                    <a:pt x="17319" y="446"/>
                  </a:cubicBezTo>
                  <a:cubicBezTo>
                    <a:pt x="17003" y="738"/>
                    <a:pt x="16714" y="1127"/>
                    <a:pt x="16524" y="1383"/>
                  </a:cubicBezTo>
                  <a:lnTo>
                    <a:pt x="8236" y="12537"/>
                  </a:lnTo>
                  <a:lnTo>
                    <a:pt x="4856" y="7991"/>
                  </a:lnTo>
                  <a:cubicBezTo>
                    <a:pt x="4666" y="7735"/>
                    <a:pt x="4377" y="7344"/>
                    <a:pt x="4061" y="7052"/>
                  </a:cubicBezTo>
                  <a:cubicBezTo>
                    <a:pt x="3381" y="6458"/>
                    <a:pt x="2504" y="6458"/>
                    <a:pt x="1824" y="7052"/>
                  </a:cubicBezTo>
                  <a:cubicBezTo>
                    <a:pt x="1508" y="7344"/>
                    <a:pt x="1218" y="7735"/>
                    <a:pt x="1028" y="7991"/>
                  </a:cubicBezTo>
                  <a:cubicBezTo>
                    <a:pt x="837" y="8247"/>
                    <a:pt x="548" y="8636"/>
                    <a:pt x="331" y="9061"/>
                  </a:cubicBezTo>
                  <a:cubicBezTo>
                    <a:pt x="-110" y="9976"/>
                    <a:pt x="-110" y="11156"/>
                    <a:pt x="331" y="12071"/>
                  </a:cubicBezTo>
                  <a:cubicBezTo>
                    <a:pt x="548" y="12496"/>
                    <a:pt x="837" y="12887"/>
                    <a:pt x="1028" y="13143"/>
                  </a:cubicBezTo>
                  <a:lnTo>
                    <a:pt x="6280" y="20209"/>
                  </a:lnTo>
                  <a:cubicBezTo>
                    <a:pt x="6470" y="20465"/>
                    <a:pt x="6759" y="20856"/>
                    <a:pt x="7075" y="21148"/>
                  </a:cubicBezTo>
                  <a:cubicBezTo>
                    <a:pt x="7427" y="21456"/>
                    <a:pt x="7833" y="21600"/>
                    <a:pt x="8236" y="21589"/>
                  </a:cubicBezTo>
                  <a:cubicBezTo>
                    <a:pt x="8639" y="21600"/>
                    <a:pt x="9043" y="21455"/>
                    <a:pt x="9396" y="21148"/>
                  </a:cubicBezTo>
                  <a:cubicBezTo>
                    <a:pt x="9711" y="20856"/>
                    <a:pt x="10002" y="20465"/>
                    <a:pt x="10192" y="20209"/>
                  </a:cubicBezTo>
                  <a:lnTo>
                    <a:pt x="20352" y="6536"/>
                  </a:lnTo>
                  <a:cubicBezTo>
                    <a:pt x="20543" y="6279"/>
                    <a:pt x="20832" y="5891"/>
                    <a:pt x="21049" y="5466"/>
                  </a:cubicBezTo>
                  <a:cubicBezTo>
                    <a:pt x="21490" y="4550"/>
                    <a:pt x="21490" y="3371"/>
                    <a:pt x="21049" y="2455"/>
                  </a:cubicBezTo>
                  <a:cubicBezTo>
                    <a:pt x="20832" y="2030"/>
                    <a:pt x="20543" y="1640"/>
                    <a:pt x="20352" y="1383"/>
                  </a:cubicBezTo>
                  <a:cubicBezTo>
                    <a:pt x="20162" y="1127"/>
                    <a:pt x="19872" y="738"/>
                    <a:pt x="19556" y="446"/>
                  </a:cubicBezTo>
                  <a:cubicBezTo>
                    <a:pt x="19216" y="149"/>
                    <a:pt x="18826" y="0"/>
                    <a:pt x="18437" y="0"/>
                  </a:cubicBezTo>
                  <a:close/>
                </a:path>
              </a:pathLst>
            </a:custGeom>
            <a:solidFill>
              <a:schemeClr val="accent1"/>
            </a:solidFill>
            <a:ln>
              <a:noFill/>
            </a:ln>
          </p:spPr>
          <p:txBody>
            <a:bodyPr lIns="0" tIns="0" rIns="0" bIns="0" anchor="ctr"/>
            <a:lstStyle/>
            <a:p>
              <a:endParaRPr lang="en-US" dirty="0"/>
            </a:p>
          </p:txBody>
        </p:sp>
      </p:grpSp>
      <p:sp>
        <p:nvSpPr>
          <p:cNvPr id="48" name="TextBox 47">
            <a:extLst>
              <a:ext uri="{FF2B5EF4-FFF2-40B4-BE49-F238E27FC236}">
                <a16:creationId xmlns:a16="http://schemas.microsoft.com/office/drawing/2014/main" id="{E736AB1F-569B-4217-A00E-A664A47E39B0}"/>
              </a:ext>
            </a:extLst>
          </p:cNvPr>
          <p:cNvSpPr txBox="1"/>
          <p:nvPr/>
        </p:nvSpPr>
        <p:spPr>
          <a:xfrm>
            <a:off x="1239540" y="2539863"/>
            <a:ext cx="4420595"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25000"/>
              </a:lnSpc>
              <a:buClr>
                <a:srgbClr val="000000">
                  <a:lumMod val="65000"/>
                  <a:lumOff val="35000"/>
                </a:srgbClr>
              </a:buClr>
              <a:buSzPct val="125000"/>
            </a:pPr>
            <a:r>
              <a:rPr lang="en-US" altLang="en-US" sz="1600" dirty="0">
                <a:solidFill>
                  <a:srgbClr val="000000">
                    <a:lumMod val="50000"/>
                    <a:lumOff val="50000"/>
                  </a:srgbClr>
                </a:solidFill>
                <a:latin typeface="Klinic Slab Medium" pitchFamily="50" charset="0"/>
              </a:rPr>
              <a:t>A new loan </a:t>
            </a:r>
            <a:r>
              <a:rPr lang="en-US" altLang="en-US" sz="1600" dirty="0" smtClean="0">
                <a:solidFill>
                  <a:srgbClr val="000000">
                    <a:lumMod val="50000"/>
                    <a:lumOff val="50000"/>
                  </a:srgbClr>
                </a:solidFill>
                <a:latin typeface="Klinic Slab Medium" pitchFamily="50" charset="0"/>
              </a:rPr>
              <a:t>that pays off your previous loan.</a:t>
            </a:r>
            <a:endParaRPr lang="en-US" altLang="en-US" sz="1600" dirty="0">
              <a:solidFill>
                <a:srgbClr val="000000">
                  <a:lumMod val="50000"/>
                  <a:lumOff val="50000"/>
                </a:srgbClr>
              </a:solidFill>
              <a:latin typeface="Klinic Slab Medium" pitchFamily="50" charset="0"/>
            </a:endParaRPr>
          </a:p>
        </p:txBody>
      </p:sp>
    </p:spTree>
    <p:extLst>
      <p:ext uri="{BB962C8B-B14F-4D97-AF65-F5344CB8AC3E}">
        <p14:creationId xmlns:p14="http://schemas.microsoft.com/office/powerpoint/2010/main" val="37879597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at design diagrams">
            <a:extLst>
              <a:ext uri="{FF2B5EF4-FFF2-40B4-BE49-F238E27FC236}">
                <a16:creationId xmlns:a16="http://schemas.microsoft.com/office/drawing/2014/main" id="{383E4739-F3CA-41C6-8F9C-571FE04656A6}"/>
              </a:ext>
            </a:extLst>
          </p:cNvPr>
          <p:cNvSpPr txBox="1"/>
          <p:nvPr/>
        </p:nvSpPr>
        <p:spPr>
          <a:xfrm>
            <a:off x="1244930" y="553106"/>
            <a:ext cx="8085069" cy="65915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indent="0" algn="ctr" defTabSz="914377">
              <a:lnSpc>
                <a:spcPct val="100000"/>
              </a:lnSpc>
              <a:spcBef>
                <a:spcPts val="1000"/>
              </a:spcBef>
              <a:buFont typeface="Arial" panose="020B0604020202020204" pitchFamily="34" charset="0"/>
              <a:buNone/>
              <a:defRPr sz="3600" b="1" i="0" spc="-150">
                <a:latin typeface="Gilroy ExtraBold" panose="00000900000000000000" pitchFamily="50" charset="0"/>
                <a:cs typeface="Gilroy ExtraBold" panose="00000900000000000000" pitchFamily="50" charset="0"/>
              </a:defRPr>
            </a:lvl1pPr>
            <a:lvl2pPr marL="685783" indent="-228594" defTabSz="914377">
              <a:lnSpc>
                <a:spcPct val="90000"/>
              </a:lnSpc>
              <a:spcBef>
                <a:spcPts val="500"/>
              </a:spcBef>
              <a:buFont typeface="Arial" panose="020B0604020202020204" pitchFamily="34" charset="0"/>
              <a:buChar char="•"/>
              <a:defRPr sz="2400"/>
            </a:lvl2pPr>
            <a:lvl3pPr marL="1142971" indent="-228594" defTabSz="914377">
              <a:lnSpc>
                <a:spcPct val="90000"/>
              </a:lnSpc>
              <a:spcBef>
                <a:spcPts val="500"/>
              </a:spcBef>
              <a:buFont typeface="Arial" panose="020B0604020202020204" pitchFamily="34" charset="0"/>
              <a:buChar char="•"/>
              <a:defRPr sz="20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algn="l"/>
            <a:r>
              <a:rPr lang="en-US" sz="4400" dirty="0"/>
              <a:t>Benefits of </a:t>
            </a:r>
            <a:r>
              <a:rPr lang="en-US" sz="4400" dirty="0">
                <a:solidFill>
                  <a:schemeClr val="accent1"/>
                </a:solidFill>
              </a:rPr>
              <a:t>Refinancing</a:t>
            </a:r>
          </a:p>
        </p:txBody>
      </p:sp>
      <p:graphicFrame>
        <p:nvGraphicFramePr>
          <p:cNvPr id="55" name="Table">
            <a:extLst>
              <a:ext uri="{FF2B5EF4-FFF2-40B4-BE49-F238E27FC236}">
                <a16:creationId xmlns:a16="http://schemas.microsoft.com/office/drawing/2014/main" id="{3F2AB7D5-F7A8-45A9-9819-B33791C86E91}"/>
              </a:ext>
            </a:extLst>
          </p:cNvPr>
          <p:cNvGraphicFramePr/>
          <p:nvPr>
            <p:extLst>
              <p:ext uri="{D42A27DB-BD31-4B8C-83A1-F6EECF244321}">
                <p14:modId xmlns:p14="http://schemas.microsoft.com/office/powerpoint/2010/main" val="443213836"/>
              </p:ext>
            </p:extLst>
          </p:nvPr>
        </p:nvGraphicFramePr>
        <p:xfrm>
          <a:off x="1244930" y="1792130"/>
          <a:ext cx="9702140" cy="2361222"/>
        </p:xfrm>
        <a:graphic>
          <a:graphicData uri="http://schemas.openxmlformats.org/drawingml/2006/table">
            <a:tbl>
              <a:tblPr/>
              <a:tblGrid>
                <a:gridCol w="2425535">
                  <a:extLst>
                    <a:ext uri="{9D8B030D-6E8A-4147-A177-3AD203B41FA5}">
                      <a16:colId xmlns:a16="http://schemas.microsoft.com/office/drawing/2014/main" val="20002"/>
                    </a:ext>
                  </a:extLst>
                </a:gridCol>
                <a:gridCol w="2425535">
                  <a:extLst>
                    <a:ext uri="{9D8B030D-6E8A-4147-A177-3AD203B41FA5}">
                      <a16:colId xmlns:a16="http://schemas.microsoft.com/office/drawing/2014/main" val="20003"/>
                    </a:ext>
                  </a:extLst>
                </a:gridCol>
                <a:gridCol w="2425535">
                  <a:extLst>
                    <a:ext uri="{9D8B030D-6E8A-4147-A177-3AD203B41FA5}">
                      <a16:colId xmlns:a16="http://schemas.microsoft.com/office/drawing/2014/main" val="1655722104"/>
                    </a:ext>
                  </a:extLst>
                </a:gridCol>
                <a:gridCol w="2425535">
                  <a:extLst>
                    <a:ext uri="{9D8B030D-6E8A-4147-A177-3AD203B41FA5}">
                      <a16:colId xmlns:a16="http://schemas.microsoft.com/office/drawing/2014/main" val="786565773"/>
                    </a:ext>
                  </a:extLst>
                </a:gridCol>
              </a:tblGrid>
              <a:tr h="738596">
                <a:tc gridSpan="4">
                  <a:txBody>
                    <a:bodyPr/>
                    <a:lstStyle/>
                    <a:p>
                      <a:pPr algn="ctr" defTabSz="914400">
                        <a:defRPr sz="1800">
                          <a:solidFill>
                            <a:srgbClr val="000000"/>
                          </a:solidFill>
                        </a:defRPr>
                      </a:pPr>
                      <a:r>
                        <a:rPr lang="en-US" sz="2000" b="0" i="0" u="none" strike="noStrike" cap="none" spc="0" baseline="0" dirty="0">
                          <a:solidFill>
                            <a:schemeClr val="tx1"/>
                          </a:solidFill>
                          <a:uFillTx/>
                          <a:latin typeface="Gilroy Bold" panose="00000800000000000000" pitchFamily="50" charset="0"/>
                          <a:ea typeface="Impact"/>
                          <a:cs typeface="Impact"/>
                          <a:sym typeface="Impact"/>
                        </a:rPr>
                        <a:t>$10,000 LOAN WITH $200 PAYMENTS FOR 60 MONTHS</a:t>
                      </a:r>
                    </a:p>
                  </a:txBody>
                  <a:tcPr marL="0" marR="0" marT="0" marB="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hMerge="1">
                  <a:txBody>
                    <a:bodyPr/>
                    <a:lstStyle/>
                    <a:p>
                      <a:pPr algn="ctr" defTabSz="914400">
                        <a:defRPr sz="1800">
                          <a:solidFill>
                            <a:srgbClr val="000000"/>
                          </a:solidFill>
                        </a:defRPr>
                      </a:pPr>
                      <a:endParaRPr sz="1500" dirty="0">
                        <a:solidFill>
                          <a:schemeClr val="bg1"/>
                        </a:solidFill>
                        <a:latin typeface="Gilroy Bold" panose="00000800000000000000" pitchFamily="50" charset="0"/>
                        <a:ea typeface="Impact"/>
                        <a:cs typeface="Impact"/>
                        <a:sym typeface="Impact"/>
                      </a:endParaRPr>
                    </a:p>
                  </a:txBody>
                  <a:tcPr marL="0" marR="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a:solidFill>
                        <a:srgbClr val="DDDBDF"/>
                      </a:solidFill>
                    </a:lnB>
                    <a:solidFill>
                      <a:schemeClr val="accent1"/>
                    </a:solidFill>
                  </a:tcPr>
                </a:tc>
                <a:tc hMerge="1">
                  <a:txBody>
                    <a:bodyPr/>
                    <a:lstStyle/>
                    <a:p>
                      <a:pPr algn="ctr" defTabSz="914400">
                        <a:defRPr sz="1800">
                          <a:solidFill>
                            <a:srgbClr val="000000"/>
                          </a:solidFill>
                        </a:defRPr>
                      </a:pPr>
                      <a:endParaRPr sz="1500" dirty="0">
                        <a:solidFill>
                          <a:schemeClr val="bg1"/>
                        </a:solidFill>
                        <a:latin typeface="Gilroy Bold" panose="00000800000000000000" pitchFamily="50" charset="0"/>
                        <a:ea typeface="Impact"/>
                        <a:cs typeface="Impact"/>
                        <a:sym typeface="Impact"/>
                      </a:endParaRPr>
                    </a:p>
                  </a:txBody>
                  <a:tcPr marL="0" marR="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chemeClr val="accent1">
                        <a:lumMod val="60000"/>
                        <a:lumOff val="40000"/>
                      </a:schemeClr>
                    </a:solidFill>
                  </a:tcPr>
                </a:tc>
                <a:tc hMerge="1">
                  <a:txBody>
                    <a:bodyPr/>
                    <a:lstStyle/>
                    <a:p>
                      <a:pPr algn="ctr" defTabSz="914400">
                        <a:defRPr sz="1800">
                          <a:solidFill>
                            <a:srgbClr val="000000"/>
                          </a:solidFill>
                        </a:defRPr>
                      </a:pPr>
                      <a:endParaRPr lang="en-US" sz="2000" b="0" i="0" u="none" strike="noStrike" cap="none" spc="0" baseline="0" dirty="0">
                        <a:solidFill>
                          <a:schemeClr val="tx1"/>
                        </a:solidFill>
                        <a:uFillTx/>
                        <a:latin typeface="Gilroy Bold" panose="00000800000000000000" pitchFamily="50" charset="0"/>
                        <a:ea typeface="Impact"/>
                        <a:cs typeface="Impact"/>
                        <a:sym typeface="Impact"/>
                      </a:endParaRPr>
                    </a:p>
                  </a:txBody>
                  <a:tcPr marL="0" marR="0" marT="0" marB="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2626817505"/>
                  </a:ext>
                </a:extLst>
              </a:tr>
              <a:tr h="738596">
                <a:tc>
                  <a:txBody>
                    <a:bodyPr/>
                    <a:lstStyle/>
                    <a:p>
                      <a:pPr algn="ctr" defTabSz="914400">
                        <a:defRPr sz="1800">
                          <a:solidFill>
                            <a:srgbClr val="000000"/>
                          </a:solidFill>
                        </a:defRPr>
                      </a:pPr>
                      <a:r>
                        <a:rPr lang="en-US" sz="1500" dirty="0">
                          <a:solidFill>
                            <a:schemeClr val="bg1"/>
                          </a:solidFill>
                          <a:latin typeface="Gilroy Bold" panose="00000800000000000000" pitchFamily="50" charset="0"/>
                          <a:ea typeface="Impact"/>
                          <a:cs typeface="Impact"/>
                          <a:sym typeface="Impact"/>
                        </a:rPr>
                        <a:t>INTEREST RATE</a:t>
                      </a:r>
                      <a:endParaRPr sz="1500" dirty="0">
                        <a:solidFill>
                          <a:schemeClr val="bg1"/>
                        </a:solidFill>
                        <a:latin typeface="Gilroy Bold" panose="00000800000000000000" pitchFamily="50" charset="0"/>
                        <a:ea typeface="Impact"/>
                        <a:cs typeface="Impact"/>
                        <a:sym typeface="Impact"/>
                      </a:endParaRPr>
                    </a:p>
                  </a:txBody>
                  <a:tcPr marL="0" marR="0" marT="0" marB="0" anchor="ctr" horzOverflow="overflow">
                    <a:lnL w="12700" cap="flat" cmpd="sng" algn="ctr">
                      <a:no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chemeClr val="accent2"/>
                    </a:solidFill>
                  </a:tcPr>
                </a:tc>
                <a:tc>
                  <a:txBody>
                    <a:bodyPr/>
                    <a:lstStyle/>
                    <a:p>
                      <a:pPr algn="ctr" defTabSz="914400">
                        <a:defRPr sz="1800">
                          <a:solidFill>
                            <a:srgbClr val="000000"/>
                          </a:solidFill>
                        </a:defRPr>
                      </a:pPr>
                      <a:r>
                        <a:rPr lang="en-US" sz="1500" b="0" i="0" u="none" strike="noStrike" cap="none" spc="0" baseline="0" dirty="0">
                          <a:solidFill>
                            <a:schemeClr val="bg1"/>
                          </a:solidFill>
                          <a:uFillTx/>
                          <a:latin typeface="Gilroy Bold" panose="00000800000000000000" pitchFamily="50" charset="0"/>
                          <a:ea typeface="Impact"/>
                          <a:cs typeface="Impact"/>
                          <a:sym typeface="Impact"/>
                        </a:rPr>
                        <a:t>MONTHLY PAYMENT</a:t>
                      </a:r>
                      <a:endParaRPr sz="1500" b="0" i="0" u="none" strike="noStrike" cap="none" spc="0" baseline="0" dirty="0">
                        <a:solidFill>
                          <a:schemeClr val="bg1"/>
                        </a:solidFill>
                        <a:uFillTx/>
                        <a:latin typeface="Gilroy Bold" panose="00000800000000000000" pitchFamily="50" charset="0"/>
                        <a:ea typeface="Impact"/>
                        <a:cs typeface="Impact"/>
                        <a:sym typeface="Impact"/>
                      </a:endParaRPr>
                    </a:p>
                  </a:txBody>
                  <a:tcPr marL="0" marR="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a:solidFill>
                        <a:srgbClr val="DDDBDF"/>
                      </a:solidFill>
                    </a:lnB>
                    <a:solidFill>
                      <a:schemeClr val="accent1"/>
                    </a:solidFill>
                  </a:tcPr>
                </a:tc>
                <a:tc>
                  <a:txBody>
                    <a:bodyPr/>
                    <a:lstStyle/>
                    <a:p>
                      <a:pPr algn="ctr" defTabSz="914400">
                        <a:defRPr sz="1800">
                          <a:solidFill>
                            <a:srgbClr val="000000"/>
                          </a:solidFill>
                        </a:defRPr>
                      </a:pPr>
                      <a:r>
                        <a:rPr lang="en-US" sz="1500" dirty="0">
                          <a:solidFill>
                            <a:schemeClr val="bg1"/>
                          </a:solidFill>
                          <a:latin typeface="Gilroy Bold" panose="00000800000000000000" pitchFamily="50" charset="0"/>
                          <a:ea typeface="Impact"/>
                          <a:cs typeface="Impact"/>
                          <a:sym typeface="Impact"/>
                        </a:rPr>
                        <a:t>TOTAL INTEREST PAID</a:t>
                      </a:r>
                      <a:endParaRPr sz="1500" dirty="0">
                        <a:solidFill>
                          <a:schemeClr val="bg1"/>
                        </a:solidFill>
                        <a:latin typeface="Gilroy Bold" panose="00000800000000000000" pitchFamily="50" charset="0"/>
                        <a:ea typeface="Impact"/>
                        <a:cs typeface="Impact"/>
                        <a:sym typeface="Impact"/>
                      </a:endParaRPr>
                    </a:p>
                  </a:txBody>
                  <a:tcPr marL="0" marR="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chemeClr val="accent5">
                        <a:lumMod val="50000"/>
                      </a:schemeClr>
                    </a:solidFill>
                  </a:tcPr>
                </a:tc>
                <a:tc>
                  <a:txBody>
                    <a:bodyPr/>
                    <a:lstStyle/>
                    <a:p>
                      <a:pPr algn="ctr" defTabSz="914400">
                        <a:defRPr sz="1800">
                          <a:solidFill>
                            <a:srgbClr val="000000"/>
                          </a:solidFill>
                        </a:defRPr>
                      </a:pPr>
                      <a:r>
                        <a:rPr lang="en-US" sz="1500" dirty="0">
                          <a:solidFill>
                            <a:schemeClr val="bg1"/>
                          </a:solidFill>
                          <a:latin typeface="Gilroy Bold" panose="00000800000000000000" pitchFamily="50" charset="0"/>
                          <a:ea typeface="Impact"/>
                          <a:cs typeface="Impact"/>
                          <a:sym typeface="Impact"/>
                        </a:rPr>
                        <a:t>TERMS</a:t>
                      </a:r>
                      <a:endParaRPr sz="1500" dirty="0">
                        <a:solidFill>
                          <a:schemeClr val="bg1"/>
                        </a:solidFill>
                        <a:latin typeface="Gilroy Bold" panose="00000800000000000000" pitchFamily="50" charset="0"/>
                        <a:ea typeface="Impact"/>
                        <a:cs typeface="Impact"/>
                        <a:sym typeface="Impact"/>
                      </a:endParaRPr>
                    </a:p>
                  </a:txBody>
                  <a:tcPr marL="0" marR="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0"/>
                  </a:ext>
                </a:extLst>
              </a:tr>
              <a:tr h="884030">
                <a:tc>
                  <a:txBody>
                    <a:bodyPr/>
                    <a:lstStyle/>
                    <a:p>
                      <a:pPr marL="0" marR="0" lvl="0" indent="0" algn="ctr" defTabSz="914400" eaLnBrk="1" fontAlgn="auto" latinLnBrk="0" hangingPunct="1">
                        <a:lnSpc>
                          <a:spcPct val="150000"/>
                        </a:lnSpc>
                        <a:spcBef>
                          <a:spcPts val="0"/>
                        </a:spcBef>
                        <a:spcAft>
                          <a:spcPts val="0"/>
                        </a:spcAft>
                        <a:buClrTx/>
                        <a:buSzTx/>
                        <a:buFontTx/>
                        <a:buNone/>
                        <a:tabLst/>
                        <a:defRPr sz="2200">
                          <a:solidFill>
                            <a:srgbClr val="9C999B"/>
                          </a:solidFill>
                        </a:defRPr>
                      </a:pPr>
                      <a:r>
                        <a:rPr lang="en-US" sz="1800" i="0" dirty="0">
                          <a:solidFill>
                            <a:schemeClr val="tx2">
                              <a:lumMod val="50000"/>
                            </a:schemeClr>
                          </a:solidFill>
                          <a:latin typeface="Gilroy SemiBold" panose="00000700000000000000" pitchFamily="50" charset="0"/>
                        </a:rPr>
                        <a:t>7%</a:t>
                      </a:r>
                      <a:endParaRPr lang="en-US" sz="1800" i="1" dirty="0">
                        <a:solidFill>
                          <a:schemeClr val="tx2">
                            <a:lumMod val="50000"/>
                          </a:schemeClr>
                        </a:solidFill>
                        <a:latin typeface="Gilroy SemiBold" panose="00000700000000000000" pitchFamily="50" charset="0"/>
                      </a:endParaRPr>
                    </a:p>
                  </a:txBody>
                  <a:tcPr marL="0" marR="0" marT="0" marB="0" anchor="ctr" horzOverflow="overflow">
                    <a:lnL w="12700" cap="flat" cmpd="sng" algn="ctr">
                      <a:solidFill>
                        <a:srgbClr val="DDDBDF"/>
                      </a:solidFill>
                      <a:prstDash val="solid"/>
                      <a:round/>
                      <a:headEnd type="none" w="med" len="med"/>
                      <a:tailEnd type="none" w="med" len="med"/>
                    </a:lnL>
                    <a:lnR w="12700">
                      <a:solidFill>
                        <a:srgbClr val="DDDBDF"/>
                      </a:solidFill>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F7F7F7"/>
                    </a:solidFill>
                  </a:tcPr>
                </a:tc>
                <a:tc>
                  <a:txBody>
                    <a:bodyPr/>
                    <a:lstStyle/>
                    <a:p>
                      <a:pPr algn="ctr" defTabSz="914400">
                        <a:defRPr sz="2200">
                          <a:solidFill>
                            <a:srgbClr val="9C999B"/>
                          </a:solidFill>
                        </a:defRPr>
                      </a:pPr>
                      <a:r>
                        <a:rPr lang="en-US" sz="1800" dirty="0">
                          <a:solidFill>
                            <a:schemeClr val="tx2">
                              <a:lumMod val="50000"/>
                            </a:schemeClr>
                          </a:solidFill>
                          <a:latin typeface="Gilroy SemiBold" panose="00000700000000000000" pitchFamily="50" charset="0"/>
                        </a:rPr>
                        <a:t>$200</a:t>
                      </a:r>
                      <a:endParaRPr sz="1800" dirty="0">
                        <a:solidFill>
                          <a:schemeClr val="tx2">
                            <a:lumMod val="50000"/>
                          </a:schemeClr>
                        </a:solidFill>
                        <a:latin typeface="Gilroy SemiBold" panose="00000700000000000000" pitchFamily="50" charset="0"/>
                      </a:endParaRPr>
                    </a:p>
                  </a:txBody>
                  <a:tcPr marL="0" marR="0" marT="0" marB="0" anchor="ctr" horzOverflow="overflow">
                    <a:lnL w="12700">
                      <a:solidFill>
                        <a:srgbClr val="DDDBDF"/>
                      </a:solidFill>
                    </a:lnL>
                    <a:lnR w="12700" cap="flat" cmpd="sng" algn="ctr">
                      <a:solidFill>
                        <a:srgbClr val="DDDBDF"/>
                      </a:solidFill>
                      <a:prstDash val="solid"/>
                      <a:round/>
                      <a:headEnd type="none" w="med" len="med"/>
                      <a:tailEnd type="none" w="med" len="med"/>
                    </a:lnR>
                    <a:lnT w="12700">
                      <a:solidFill>
                        <a:srgbClr val="DDDBDF"/>
                      </a:solidFill>
                    </a:lnT>
                    <a:lnB w="12700" cap="flat" cmpd="sng" algn="ctr">
                      <a:solidFill>
                        <a:srgbClr val="DDDBDF"/>
                      </a:solidFill>
                      <a:prstDash val="solid"/>
                      <a:round/>
                      <a:headEnd type="none" w="med" len="med"/>
                      <a:tailEnd type="none" w="med" len="med"/>
                    </a:lnB>
                    <a:solidFill>
                      <a:srgbClr val="F7F7F7"/>
                    </a:solidFill>
                  </a:tcPr>
                </a:tc>
                <a:tc>
                  <a:txBody>
                    <a:bodyPr/>
                    <a:lstStyle/>
                    <a:p>
                      <a:pPr algn="ctr" defTabSz="914400">
                        <a:defRPr sz="2200">
                          <a:solidFill>
                            <a:srgbClr val="9C999B"/>
                          </a:solidFill>
                        </a:defRPr>
                      </a:pPr>
                      <a:r>
                        <a:rPr lang="en-US" sz="1800" dirty="0">
                          <a:solidFill>
                            <a:schemeClr val="tx2">
                              <a:lumMod val="50000"/>
                            </a:schemeClr>
                          </a:solidFill>
                          <a:latin typeface="Gilroy SemiBold" panose="00000700000000000000" pitchFamily="50" charset="0"/>
                        </a:rPr>
                        <a:t>$1,858</a:t>
                      </a:r>
                      <a:endParaRPr sz="1800" dirty="0">
                        <a:solidFill>
                          <a:schemeClr val="tx2">
                            <a:lumMod val="50000"/>
                          </a:schemeClr>
                        </a:solidFill>
                        <a:latin typeface="Gilroy SemiBold" panose="00000700000000000000" pitchFamily="50" charset="0"/>
                      </a:endParaRPr>
                    </a:p>
                  </a:txBody>
                  <a:tcPr marL="0" marR="0" marT="0" marB="0" anchor="ctr" horzOverflow="overflow">
                    <a:lnL w="12700">
                      <a:solidFill>
                        <a:srgbClr val="DDDBDF"/>
                      </a:solidFill>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F7F7F7"/>
                    </a:solidFill>
                  </a:tcPr>
                </a:tc>
                <a:tc>
                  <a:txBody>
                    <a:bodyPr/>
                    <a:lstStyle/>
                    <a:p>
                      <a:pPr algn="ctr" defTabSz="914400">
                        <a:defRPr sz="2200">
                          <a:solidFill>
                            <a:srgbClr val="9C999B"/>
                          </a:solidFill>
                        </a:defRPr>
                      </a:pPr>
                      <a:r>
                        <a:rPr lang="en-US" sz="1800" dirty="0">
                          <a:solidFill>
                            <a:schemeClr val="tx2">
                              <a:lumMod val="50000"/>
                            </a:schemeClr>
                          </a:solidFill>
                          <a:latin typeface="Gilroy SemiBold" panose="00000700000000000000" pitchFamily="50" charset="0"/>
                        </a:rPr>
                        <a:t>60</a:t>
                      </a:r>
                      <a:endParaRPr sz="1800" dirty="0">
                        <a:solidFill>
                          <a:schemeClr val="tx2">
                            <a:lumMod val="50000"/>
                          </a:schemeClr>
                        </a:solidFill>
                        <a:latin typeface="Gilroy SemiBold" panose="00000700000000000000" pitchFamily="50" charset="0"/>
                      </a:endParaRPr>
                    </a:p>
                  </a:txBody>
                  <a:tcPr marL="0" marR="0" marT="0" marB="0" anchor="ctr" horzOverflow="overflow">
                    <a:lnL w="12700">
                      <a:solidFill>
                        <a:srgbClr val="DDDBDF"/>
                      </a:solidFill>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F7F7F7"/>
                    </a:solidFill>
                  </a:tcPr>
                </a:tc>
                <a:extLst>
                  <a:ext uri="{0D108BD9-81ED-4DB2-BD59-A6C34878D82A}">
                    <a16:rowId xmlns:a16="http://schemas.microsoft.com/office/drawing/2014/main" val="10001"/>
                  </a:ext>
                </a:extLst>
              </a:tr>
            </a:tbl>
          </a:graphicData>
        </a:graphic>
      </p:graphicFrame>
      <p:sp>
        <p:nvSpPr>
          <p:cNvPr id="4" name="TextBox 3">
            <a:extLst>
              <a:ext uri="{FF2B5EF4-FFF2-40B4-BE49-F238E27FC236}">
                <a16:creationId xmlns:a16="http://schemas.microsoft.com/office/drawing/2014/main" id="{EC5860FA-7623-4118-8DEF-4CF83852B769}"/>
              </a:ext>
            </a:extLst>
          </p:cNvPr>
          <p:cNvSpPr txBox="1"/>
          <p:nvPr/>
        </p:nvSpPr>
        <p:spPr>
          <a:xfrm>
            <a:off x="4401312" y="6150708"/>
            <a:ext cx="6545758"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US" sz="1400" dirty="0">
                <a:latin typeface="Gilroy SemiBold" panose="00000700000000000000" pitchFamily="50" charset="0"/>
              </a:rPr>
              <a:t>*Does not include prior interest paid on original loan.</a:t>
            </a:r>
          </a:p>
        </p:txBody>
      </p:sp>
      <p:graphicFrame>
        <p:nvGraphicFramePr>
          <p:cNvPr id="2" name="Table 1">
            <a:extLst>
              <a:ext uri="{FF2B5EF4-FFF2-40B4-BE49-F238E27FC236}">
                <a16:creationId xmlns:a16="http://schemas.microsoft.com/office/drawing/2014/main" id="{22F94720-4AB6-44DB-9EE1-C9C7070C5158}"/>
              </a:ext>
            </a:extLst>
          </p:cNvPr>
          <p:cNvGraphicFramePr>
            <a:graphicFrameLocks noGrp="1"/>
          </p:cNvGraphicFramePr>
          <p:nvPr>
            <p:extLst>
              <p:ext uri="{D42A27DB-BD31-4B8C-83A1-F6EECF244321}">
                <p14:modId xmlns:p14="http://schemas.microsoft.com/office/powerpoint/2010/main" val="302405673"/>
              </p:ext>
            </p:extLst>
          </p:nvPr>
        </p:nvGraphicFramePr>
        <p:xfrm>
          <a:off x="1244930" y="4153352"/>
          <a:ext cx="9702140" cy="884030"/>
        </p:xfrm>
        <a:graphic>
          <a:graphicData uri="http://schemas.openxmlformats.org/drawingml/2006/table">
            <a:tbl>
              <a:tblPr/>
              <a:tblGrid>
                <a:gridCol w="2425535">
                  <a:extLst>
                    <a:ext uri="{9D8B030D-6E8A-4147-A177-3AD203B41FA5}">
                      <a16:colId xmlns:a16="http://schemas.microsoft.com/office/drawing/2014/main" val="2789667710"/>
                    </a:ext>
                  </a:extLst>
                </a:gridCol>
                <a:gridCol w="2425535">
                  <a:extLst>
                    <a:ext uri="{9D8B030D-6E8A-4147-A177-3AD203B41FA5}">
                      <a16:colId xmlns:a16="http://schemas.microsoft.com/office/drawing/2014/main" val="1412148965"/>
                    </a:ext>
                  </a:extLst>
                </a:gridCol>
                <a:gridCol w="2425535">
                  <a:extLst>
                    <a:ext uri="{9D8B030D-6E8A-4147-A177-3AD203B41FA5}">
                      <a16:colId xmlns:a16="http://schemas.microsoft.com/office/drawing/2014/main" val="4244586919"/>
                    </a:ext>
                  </a:extLst>
                </a:gridCol>
                <a:gridCol w="2425535">
                  <a:extLst>
                    <a:ext uri="{9D8B030D-6E8A-4147-A177-3AD203B41FA5}">
                      <a16:colId xmlns:a16="http://schemas.microsoft.com/office/drawing/2014/main" val="2004865743"/>
                    </a:ext>
                  </a:extLst>
                </a:gridCol>
              </a:tblGrid>
              <a:tr h="884030">
                <a:tc>
                  <a:txBody>
                    <a:bodyPr/>
                    <a:lstStyle/>
                    <a:p>
                      <a:pPr marL="0" marR="0" lvl="0" indent="0" algn="ctr" defTabSz="914400" eaLnBrk="1" fontAlgn="auto" latinLnBrk="0" hangingPunct="1">
                        <a:lnSpc>
                          <a:spcPct val="150000"/>
                        </a:lnSpc>
                        <a:spcBef>
                          <a:spcPts val="0"/>
                        </a:spcBef>
                        <a:spcAft>
                          <a:spcPts val="0"/>
                        </a:spcAft>
                        <a:buClrTx/>
                        <a:buSzTx/>
                        <a:buFontTx/>
                        <a:buNone/>
                        <a:tabLst/>
                        <a:defRPr sz="2200">
                          <a:solidFill>
                            <a:srgbClr val="9C999B"/>
                          </a:solidFill>
                        </a:defRPr>
                      </a:pPr>
                      <a:r>
                        <a:rPr lang="en-US" sz="1800" i="0" dirty="0">
                          <a:solidFill>
                            <a:schemeClr val="tx2">
                              <a:lumMod val="50000"/>
                            </a:schemeClr>
                          </a:solidFill>
                          <a:latin typeface="Gilroy SemiBold" panose="00000700000000000000" pitchFamily="50" charset="0"/>
                        </a:rPr>
                        <a:t>5%</a:t>
                      </a:r>
                    </a:p>
                  </a:txBody>
                  <a:tcPr marL="0" marR="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chemeClr val="bg1"/>
                    </a:solidFill>
                  </a:tcPr>
                </a:tc>
                <a:tc>
                  <a:txBody>
                    <a:bodyPr/>
                    <a:lstStyle/>
                    <a:p>
                      <a:pPr algn="ctr" defTabSz="914400">
                        <a:defRPr sz="2200">
                          <a:solidFill>
                            <a:srgbClr val="9C999B"/>
                          </a:solidFill>
                        </a:defRPr>
                      </a:pPr>
                      <a:r>
                        <a:rPr lang="en-US" sz="1800" dirty="0">
                          <a:solidFill>
                            <a:schemeClr val="tx2">
                              <a:lumMod val="50000"/>
                            </a:schemeClr>
                          </a:solidFill>
                          <a:latin typeface="Gilroy SemiBold" panose="00000700000000000000" pitchFamily="50" charset="0"/>
                        </a:rPr>
                        <a:t>$189</a:t>
                      </a:r>
                      <a:endParaRPr sz="1800" dirty="0">
                        <a:solidFill>
                          <a:schemeClr val="tx2">
                            <a:lumMod val="50000"/>
                          </a:schemeClr>
                        </a:solidFill>
                        <a:latin typeface="Gilroy SemiBold" panose="00000700000000000000" pitchFamily="50" charset="0"/>
                      </a:endParaRPr>
                    </a:p>
                  </a:txBody>
                  <a:tcPr marL="0" marR="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a:solidFill>
                        <a:srgbClr val="DDDBDF"/>
                      </a:solidFill>
                    </a:lnT>
                    <a:lnB w="12700" cap="flat" cmpd="sng" algn="ctr">
                      <a:solidFill>
                        <a:srgbClr val="DDDBDF"/>
                      </a:solidFill>
                      <a:prstDash val="solid"/>
                      <a:round/>
                      <a:headEnd type="none" w="med" len="med"/>
                      <a:tailEnd type="none" w="med" len="med"/>
                    </a:lnB>
                    <a:solidFill>
                      <a:schemeClr val="bg1"/>
                    </a:solidFill>
                  </a:tcPr>
                </a:tc>
                <a:tc>
                  <a:txBody>
                    <a:bodyPr/>
                    <a:lstStyle/>
                    <a:p>
                      <a:pPr algn="ctr" defTabSz="914400">
                        <a:defRPr sz="2200">
                          <a:solidFill>
                            <a:srgbClr val="9C999B"/>
                          </a:solidFill>
                        </a:defRPr>
                      </a:pPr>
                      <a:r>
                        <a:rPr lang="en-US" sz="1800" dirty="0">
                          <a:solidFill>
                            <a:schemeClr val="tx2">
                              <a:lumMod val="50000"/>
                            </a:schemeClr>
                          </a:solidFill>
                          <a:latin typeface="Gilroy SemiBold" panose="00000700000000000000" pitchFamily="50" charset="0"/>
                        </a:rPr>
                        <a:t>$1,323*</a:t>
                      </a:r>
                      <a:endParaRPr sz="1800" dirty="0">
                        <a:solidFill>
                          <a:schemeClr val="tx2">
                            <a:lumMod val="50000"/>
                          </a:schemeClr>
                        </a:solidFill>
                        <a:latin typeface="Gilroy SemiBold" panose="00000700000000000000" pitchFamily="50" charset="0"/>
                      </a:endParaRPr>
                    </a:p>
                  </a:txBody>
                  <a:tcPr marL="0" marR="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chemeClr val="bg1"/>
                    </a:solidFill>
                  </a:tcPr>
                </a:tc>
                <a:tc>
                  <a:txBody>
                    <a:bodyPr/>
                    <a:lstStyle/>
                    <a:p>
                      <a:pPr algn="ctr" defTabSz="914400">
                        <a:defRPr sz="2200">
                          <a:solidFill>
                            <a:srgbClr val="9C999B"/>
                          </a:solidFill>
                        </a:defRPr>
                      </a:pPr>
                      <a:r>
                        <a:rPr lang="en-US" sz="1800" dirty="0">
                          <a:solidFill>
                            <a:schemeClr val="tx2">
                              <a:lumMod val="50000"/>
                            </a:schemeClr>
                          </a:solidFill>
                          <a:latin typeface="Gilroy SemiBold" panose="00000700000000000000" pitchFamily="50" charset="0"/>
                        </a:rPr>
                        <a:t>60</a:t>
                      </a:r>
                      <a:endParaRPr sz="1800" dirty="0">
                        <a:solidFill>
                          <a:schemeClr val="tx2">
                            <a:lumMod val="50000"/>
                          </a:schemeClr>
                        </a:solidFill>
                        <a:latin typeface="Gilroy SemiBold" panose="00000700000000000000" pitchFamily="50" charset="0"/>
                      </a:endParaRPr>
                    </a:p>
                  </a:txBody>
                  <a:tcPr marL="0" marR="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chemeClr val="bg1"/>
                    </a:solidFill>
                  </a:tcPr>
                </a:tc>
                <a:extLst>
                  <a:ext uri="{0D108BD9-81ED-4DB2-BD59-A6C34878D82A}">
                    <a16:rowId xmlns:a16="http://schemas.microsoft.com/office/drawing/2014/main" val="1402655815"/>
                  </a:ext>
                </a:extLst>
              </a:tr>
            </a:tbl>
          </a:graphicData>
        </a:graphic>
      </p:graphicFrame>
      <p:graphicFrame>
        <p:nvGraphicFramePr>
          <p:cNvPr id="5" name="Table 4">
            <a:extLst>
              <a:ext uri="{FF2B5EF4-FFF2-40B4-BE49-F238E27FC236}">
                <a16:creationId xmlns:a16="http://schemas.microsoft.com/office/drawing/2014/main" id="{DE605548-AC61-42D9-9879-06942EA5B8E5}"/>
              </a:ext>
            </a:extLst>
          </p:cNvPr>
          <p:cNvGraphicFramePr>
            <a:graphicFrameLocks noGrp="1"/>
          </p:cNvGraphicFramePr>
          <p:nvPr>
            <p:extLst>
              <p:ext uri="{D42A27DB-BD31-4B8C-83A1-F6EECF244321}">
                <p14:modId xmlns:p14="http://schemas.microsoft.com/office/powerpoint/2010/main" val="4033308946"/>
              </p:ext>
            </p:extLst>
          </p:nvPr>
        </p:nvGraphicFramePr>
        <p:xfrm>
          <a:off x="1244930" y="5045113"/>
          <a:ext cx="9702140" cy="884030"/>
        </p:xfrm>
        <a:graphic>
          <a:graphicData uri="http://schemas.openxmlformats.org/drawingml/2006/table">
            <a:tbl>
              <a:tblPr/>
              <a:tblGrid>
                <a:gridCol w="2425535">
                  <a:extLst>
                    <a:ext uri="{9D8B030D-6E8A-4147-A177-3AD203B41FA5}">
                      <a16:colId xmlns:a16="http://schemas.microsoft.com/office/drawing/2014/main" val="2901429473"/>
                    </a:ext>
                  </a:extLst>
                </a:gridCol>
                <a:gridCol w="2425535">
                  <a:extLst>
                    <a:ext uri="{9D8B030D-6E8A-4147-A177-3AD203B41FA5}">
                      <a16:colId xmlns:a16="http://schemas.microsoft.com/office/drawing/2014/main" val="2049673862"/>
                    </a:ext>
                  </a:extLst>
                </a:gridCol>
                <a:gridCol w="2425535">
                  <a:extLst>
                    <a:ext uri="{9D8B030D-6E8A-4147-A177-3AD203B41FA5}">
                      <a16:colId xmlns:a16="http://schemas.microsoft.com/office/drawing/2014/main" val="3052014750"/>
                    </a:ext>
                  </a:extLst>
                </a:gridCol>
                <a:gridCol w="2425535">
                  <a:extLst>
                    <a:ext uri="{9D8B030D-6E8A-4147-A177-3AD203B41FA5}">
                      <a16:colId xmlns:a16="http://schemas.microsoft.com/office/drawing/2014/main" val="3076939567"/>
                    </a:ext>
                  </a:extLst>
                </a:gridCol>
              </a:tblGrid>
              <a:tr h="884030">
                <a:tc>
                  <a:txBody>
                    <a:bodyPr/>
                    <a:lstStyle/>
                    <a:p>
                      <a:pPr marL="0" marR="0" lvl="0" indent="0" algn="ctr" defTabSz="914400" eaLnBrk="1" fontAlgn="auto" latinLnBrk="0" hangingPunct="1">
                        <a:lnSpc>
                          <a:spcPct val="150000"/>
                        </a:lnSpc>
                        <a:spcBef>
                          <a:spcPts val="0"/>
                        </a:spcBef>
                        <a:spcAft>
                          <a:spcPts val="0"/>
                        </a:spcAft>
                        <a:buClrTx/>
                        <a:buSzTx/>
                        <a:buFontTx/>
                        <a:buNone/>
                        <a:tabLst/>
                        <a:defRPr sz="2200">
                          <a:solidFill>
                            <a:srgbClr val="9C999B"/>
                          </a:solidFill>
                        </a:defRPr>
                      </a:pPr>
                      <a:r>
                        <a:rPr lang="en-US" sz="1800" i="0" dirty="0">
                          <a:solidFill>
                            <a:schemeClr val="tx2">
                              <a:lumMod val="50000"/>
                            </a:schemeClr>
                          </a:solidFill>
                          <a:latin typeface="Gilroy SemiBold" panose="00000700000000000000" pitchFamily="50" charset="0"/>
                        </a:rPr>
                        <a:t>5%</a:t>
                      </a:r>
                    </a:p>
                  </a:txBody>
                  <a:tcPr marL="0" marR="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F7F7F7"/>
                    </a:solidFill>
                  </a:tcPr>
                </a:tc>
                <a:tc>
                  <a:txBody>
                    <a:bodyPr/>
                    <a:lstStyle/>
                    <a:p>
                      <a:pPr algn="ctr" defTabSz="914400">
                        <a:defRPr sz="2200">
                          <a:solidFill>
                            <a:srgbClr val="9C999B"/>
                          </a:solidFill>
                        </a:defRPr>
                      </a:pPr>
                      <a:r>
                        <a:rPr lang="en-US" sz="1800" dirty="0">
                          <a:solidFill>
                            <a:schemeClr val="tx2">
                              <a:lumMod val="50000"/>
                            </a:schemeClr>
                          </a:solidFill>
                          <a:latin typeface="Gilroy SemiBold" panose="00000700000000000000" pitchFamily="50" charset="0"/>
                        </a:rPr>
                        <a:t>$200</a:t>
                      </a:r>
                      <a:endParaRPr sz="1800" dirty="0">
                        <a:solidFill>
                          <a:schemeClr val="tx2">
                            <a:lumMod val="50000"/>
                          </a:schemeClr>
                        </a:solidFill>
                        <a:latin typeface="Gilroy SemiBold" panose="00000700000000000000" pitchFamily="50" charset="0"/>
                      </a:endParaRPr>
                    </a:p>
                  </a:txBody>
                  <a:tcPr marL="0" marR="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a:solidFill>
                        <a:srgbClr val="DDDBDF"/>
                      </a:solidFill>
                    </a:lnB>
                    <a:solidFill>
                      <a:srgbClr val="F7F7F7"/>
                    </a:solidFill>
                  </a:tcPr>
                </a:tc>
                <a:tc>
                  <a:txBody>
                    <a:bodyPr/>
                    <a:lstStyle/>
                    <a:p>
                      <a:pPr algn="ctr" defTabSz="914400">
                        <a:defRPr sz="2200">
                          <a:solidFill>
                            <a:srgbClr val="9C999B"/>
                          </a:solidFill>
                        </a:defRPr>
                      </a:pPr>
                      <a:r>
                        <a:rPr lang="en-US" sz="1800" dirty="0">
                          <a:solidFill>
                            <a:schemeClr val="tx2">
                              <a:lumMod val="50000"/>
                            </a:schemeClr>
                          </a:solidFill>
                          <a:latin typeface="Gilroy SemiBold" panose="00000700000000000000" pitchFamily="50" charset="0"/>
                        </a:rPr>
                        <a:t>$1,237*</a:t>
                      </a:r>
                      <a:endParaRPr sz="1800" dirty="0">
                        <a:solidFill>
                          <a:schemeClr val="tx2">
                            <a:lumMod val="50000"/>
                          </a:schemeClr>
                        </a:solidFill>
                        <a:latin typeface="Gilroy SemiBold" panose="00000700000000000000" pitchFamily="50" charset="0"/>
                      </a:endParaRPr>
                    </a:p>
                  </a:txBody>
                  <a:tcPr marL="0" marR="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F7F7F7"/>
                    </a:solidFill>
                  </a:tcPr>
                </a:tc>
                <a:tc>
                  <a:txBody>
                    <a:bodyPr/>
                    <a:lstStyle/>
                    <a:p>
                      <a:pPr algn="ctr" defTabSz="914400">
                        <a:defRPr sz="2200">
                          <a:solidFill>
                            <a:srgbClr val="9C999B"/>
                          </a:solidFill>
                        </a:defRPr>
                      </a:pPr>
                      <a:r>
                        <a:rPr lang="en-US" sz="1800" dirty="0">
                          <a:solidFill>
                            <a:schemeClr val="tx2">
                              <a:lumMod val="50000"/>
                            </a:schemeClr>
                          </a:solidFill>
                          <a:latin typeface="Gilroy SemiBold" panose="00000700000000000000" pitchFamily="50" charset="0"/>
                        </a:rPr>
                        <a:t>57</a:t>
                      </a:r>
                      <a:endParaRPr sz="1800" dirty="0">
                        <a:solidFill>
                          <a:schemeClr val="tx2">
                            <a:lumMod val="50000"/>
                          </a:schemeClr>
                        </a:solidFill>
                        <a:latin typeface="Gilroy SemiBold" panose="00000700000000000000" pitchFamily="50" charset="0"/>
                      </a:endParaRPr>
                    </a:p>
                  </a:txBody>
                  <a:tcPr marL="0" marR="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F7F7F7"/>
                    </a:solidFill>
                  </a:tcPr>
                </a:tc>
                <a:extLst>
                  <a:ext uri="{0D108BD9-81ED-4DB2-BD59-A6C34878D82A}">
                    <a16:rowId xmlns:a16="http://schemas.microsoft.com/office/drawing/2014/main" val="3414519271"/>
                  </a:ext>
                </a:extLst>
              </a:tr>
            </a:tbl>
          </a:graphicData>
        </a:graphic>
      </p:graphicFrame>
    </p:spTree>
    <p:extLst>
      <p:ext uri="{BB962C8B-B14F-4D97-AF65-F5344CB8AC3E}">
        <p14:creationId xmlns:p14="http://schemas.microsoft.com/office/powerpoint/2010/main" val="2807153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74C0F8D-74A4-AD4D-8301-CD2F6A8D279B}"/>
              </a:ext>
            </a:extLst>
          </p:cNvPr>
          <p:cNvSpPr>
            <a:spLocks noGrp="1"/>
          </p:cNvSpPr>
          <p:nvPr>
            <p:ph type="body" sz="quarter" idx="12"/>
          </p:nvPr>
        </p:nvSpPr>
        <p:spPr>
          <a:xfrm>
            <a:off x="726286" y="1095244"/>
            <a:ext cx="10739428" cy="540707"/>
          </a:xfrm>
        </p:spPr>
        <p:txBody>
          <a:bodyPr>
            <a:noAutofit/>
          </a:bodyPr>
          <a:lstStyle/>
          <a:p>
            <a:r>
              <a:rPr lang="en-US" sz="4400" dirty="0"/>
              <a:t>What to Consider Before </a:t>
            </a:r>
            <a:r>
              <a:rPr lang="en-US" sz="4400" dirty="0">
                <a:solidFill>
                  <a:schemeClr val="accent1"/>
                </a:solidFill>
              </a:rPr>
              <a:t>Refinancing</a:t>
            </a:r>
          </a:p>
        </p:txBody>
      </p:sp>
      <p:grpSp>
        <p:nvGrpSpPr>
          <p:cNvPr id="5" name="Group 4">
            <a:extLst>
              <a:ext uri="{FF2B5EF4-FFF2-40B4-BE49-F238E27FC236}">
                <a16:creationId xmlns:a16="http://schemas.microsoft.com/office/drawing/2014/main" id="{0D638800-6817-4647-951C-72CED396D0FC}"/>
              </a:ext>
            </a:extLst>
          </p:cNvPr>
          <p:cNvGrpSpPr/>
          <p:nvPr/>
        </p:nvGrpSpPr>
        <p:grpSpPr>
          <a:xfrm>
            <a:off x="5000957" y="3263855"/>
            <a:ext cx="2538887" cy="2689650"/>
            <a:chOff x="4854326" y="3264408"/>
            <a:chExt cx="2538887" cy="2689650"/>
          </a:xfrm>
        </p:grpSpPr>
        <p:grpSp>
          <p:nvGrpSpPr>
            <p:cNvPr id="34" name="Group 33">
              <a:extLst>
                <a:ext uri="{FF2B5EF4-FFF2-40B4-BE49-F238E27FC236}">
                  <a16:creationId xmlns:a16="http://schemas.microsoft.com/office/drawing/2014/main" id="{C711A761-AAB4-4150-8906-0370261C1CDB}"/>
                </a:ext>
              </a:extLst>
            </p:cNvPr>
            <p:cNvGrpSpPr/>
            <p:nvPr/>
          </p:nvGrpSpPr>
          <p:grpSpPr>
            <a:xfrm>
              <a:off x="5729485" y="3264408"/>
              <a:ext cx="788569" cy="714008"/>
              <a:chOff x="606374" y="3402551"/>
              <a:chExt cx="788569" cy="714008"/>
            </a:xfrm>
          </p:grpSpPr>
          <p:sp>
            <p:nvSpPr>
              <p:cNvPr id="49" name="Oval 48">
                <a:extLst>
                  <a:ext uri="{FF2B5EF4-FFF2-40B4-BE49-F238E27FC236}">
                    <a16:creationId xmlns:a16="http://schemas.microsoft.com/office/drawing/2014/main" id="{8E87E234-E135-48B0-AF91-B8AA897EFB9C}"/>
                  </a:ext>
                </a:extLst>
              </p:cNvPr>
              <p:cNvSpPr/>
              <p:nvPr/>
            </p:nvSpPr>
            <p:spPr>
              <a:xfrm>
                <a:off x="606374" y="3547873"/>
                <a:ext cx="568685" cy="568686"/>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Graphic 209">
                <a:extLst>
                  <a:ext uri="{FF2B5EF4-FFF2-40B4-BE49-F238E27FC236}">
                    <a16:creationId xmlns:a16="http://schemas.microsoft.com/office/drawing/2014/main" id="{4B1D04F6-71CF-49C3-981F-DAD408D57D73}"/>
                  </a:ext>
                </a:extLst>
              </p:cNvPr>
              <p:cNvSpPr/>
              <p:nvPr/>
            </p:nvSpPr>
            <p:spPr>
              <a:xfrm>
                <a:off x="771092" y="3402551"/>
                <a:ext cx="623851" cy="605640"/>
              </a:xfrm>
              <a:custGeom>
                <a:avLst/>
                <a:gdLst>
                  <a:gd name="connsiteX0" fmla="*/ 466717 w 511237"/>
                  <a:gd name="connsiteY0" fmla="*/ 20189 h 496314"/>
                  <a:gd name="connsiteX1" fmla="*/ 450758 w 511237"/>
                  <a:gd name="connsiteY1" fmla="*/ 1220 h 496314"/>
                  <a:gd name="connsiteX2" fmla="*/ 426391 w 511237"/>
                  <a:gd name="connsiteY2" fmla="*/ 6846 h 496314"/>
                  <a:gd name="connsiteX3" fmla="*/ 363109 w 511237"/>
                  <a:gd name="connsiteY3" fmla="*/ 69113 h 496314"/>
                  <a:gd name="connsiteX4" fmla="*/ 356373 w 511237"/>
                  <a:gd name="connsiteY4" fmla="*/ 88822 h 496314"/>
                  <a:gd name="connsiteX5" fmla="*/ 359392 w 511237"/>
                  <a:gd name="connsiteY5" fmla="*/ 110430 h 496314"/>
                  <a:gd name="connsiteX6" fmla="*/ 357021 w 511237"/>
                  <a:gd name="connsiteY6" fmla="*/ 112475 h 496314"/>
                  <a:gd name="connsiteX7" fmla="*/ 347483 w 511237"/>
                  <a:gd name="connsiteY7" fmla="*/ 121861 h 496314"/>
                  <a:gd name="connsiteX8" fmla="*/ 213767 w 511237"/>
                  <a:gd name="connsiteY8" fmla="*/ 75640 h 496314"/>
                  <a:gd name="connsiteX9" fmla="*/ 0 w 511237"/>
                  <a:gd name="connsiteY9" fmla="*/ 285977 h 496314"/>
                  <a:gd name="connsiteX10" fmla="*/ 213767 w 511237"/>
                  <a:gd name="connsiteY10" fmla="*/ 496314 h 496314"/>
                  <a:gd name="connsiteX11" fmla="*/ 427534 w 511237"/>
                  <a:gd name="connsiteY11" fmla="*/ 285977 h 496314"/>
                  <a:gd name="connsiteX12" fmla="*/ 381016 w 511237"/>
                  <a:gd name="connsiteY12" fmla="*/ 154969 h 496314"/>
                  <a:gd name="connsiteX13" fmla="*/ 388158 w 511237"/>
                  <a:gd name="connsiteY13" fmla="*/ 147941 h 496314"/>
                  <a:gd name="connsiteX14" fmla="*/ 420966 w 511237"/>
                  <a:gd name="connsiteY14" fmla="*/ 152380 h 496314"/>
                  <a:gd name="connsiteX15" fmla="*/ 440996 w 511237"/>
                  <a:gd name="connsiteY15" fmla="*/ 145752 h 496314"/>
                  <a:gd name="connsiteX16" fmla="*/ 504281 w 511237"/>
                  <a:gd name="connsiteY16" fmla="*/ 83484 h 496314"/>
                  <a:gd name="connsiteX17" fmla="*/ 509998 w 511237"/>
                  <a:gd name="connsiteY17" fmla="*/ 59510 h 496314"/>
                  <a:gd name="connsiteX18" fmla="*/ 490721 w 511237"/>
                  <a:gd name="connsiteY18" fmla="*/ 43806 h 496314"/>
                  <a:gd name="connsiteX19" fmla="*/ 469617 w 511237"/>
                  <a:gd name="connsiteY19" fmla="*/ 40951 h 496314"/>
                  <a:gd name="connsiteX20" fmla="*/ 466717 w 511237"/>
                  <a:gd name="connsiteY20" fmla="*/ 20189 h 496314"/>
                  <a:gd name="connsiteX21" fmla="*/ 405041 w 511237"/>
                  <a:gd name="connsiteY21" fmla="*/ 93956 h 496314"/>
                  <a:gd name="connsiteX22" fmla="*/ 427265 w 511237"/>
                  <a:gd name="connsiteY22" fmla="*/ 72088 h 496314"/>
                  <a:gd name="connsiteX23" fmla="*/ 437975 w 511237"/>
                  <a:gd name="connsiteY23" fmla="*/ 82624 h 496314"/>
                  <a:gd name="connsiteX24" fmla="*/ 415748 w 511237"/>
                  <a:gd name="connsiteY24" fmla="*/ 104492 h 496314"/>
                  <a:gd name="connsiteX25" fmla="*/ 406335 w 511237"/>
                  <a:gd name="connsiteY25" fmla="*/ 103219 h 496314"/>
                  <a:gd name="connsiteX26" fmla="*/ 405041 w 511237"/>
                  <a:gd name="connsiteY26" fmla="*/ 93956 h 496314"/>
                  <a:gd name="connsiteX27" fmla="*/ 380030 w 511237"/>
                  <a:gd name="connsiteY27" fmla="*/ 285977 h 496314"/>
                  <a:gd name="connsiteX28" fmla="*/ 213767 w 511237"/>
                  <a:gd name="connsiteY28" fmla="*/ 449573 h 496314"/>
                  <a:gd name="connsiteX29" fmla="*/ 47504 w 511237"/>
                  <a:gd name="connsiteY29" fmla="*/ 285977 h 496314"/>
                  <a:gd name="connsiteX30" fmla="*/ 213767 w 511237"/>
                  <a:gd name="connsiteY30" fmla="*/ 122381 h 496314"/>
                  <a:gd name="connsiteX31" fmla="*/ 313632 w 511237"/>
                  <a:gd name="connsiteY31" fmla="*/ 155168 h 496314"/>
                  <a:gd name="connsiteX32" fmla="*/ 279569 w 511237"/>
                  <a:gd name="connsiteY32" fmla="*/ 188685 h 496314"/>
                  <a:gd name="connsiteX33" fmla="*/ 213767 w 511237"/>
                  <a:gd name="connsiteY33" fmla="*/ 169123 h 496314"/>
                  <a:gd name="connsiteX34" fmla="*/ 95007 w 511237"/>
                  <a:gd name="connsiteY34" fmla="*/ 285977 h 496314"/>
                  <a:gd name="connsiteX35" fmla="*/ 213767 w 511237"/>
                  <a:gd name="connsiteY35" fmla="*/ 402831 h 496314"/>
                  <a:gd name="connsiteX36" fmla="*/ 332526 w 511237"/>
                  <a:gd name="connsiteY36" fmla="*/ 285977 h 496314"/>
                  <a:gd name="connsiteX37" fmla="*/ 313054 w 511237"/>
                  <a:gd name="connsiteY37" fmla="*/ 221840 h 496314"/>
                  <a:gd name="connsiteX38" fmla="*/ 347150 w 511237"/>
                  <a:gd name="connsiteY38" fmla="*/ 188292 h 496314"/>
                  <a:gd name="connsiteX39" fmla="*/ 380030 w 511237"/>
                  <a:gd name="connsiteY39" fmla="*/ 285977 h 496314"/>
                  <a:gd name="connsiteX40" fmla="*/ 213767 w 511237"/>
                  <a:gd name="connsiteY40" fmla="*/ 215864 h 496314"/>
                  <a:gd name="connsiteX41" fmla="*/ 244834 w 511237"/>
                  <a:gd name="connsiteY41" fmla="*/ 222862 h 496314"/>
                  <a:gd name="connsiteX42" fmla="*/ 204409 w 511237"/>
                  <a:gd name="connsiteY42" fmla="*/ 262639 h 496314"/>
                  <a:gd name="connsiteX43" fmla="*/ 204409 w 511237"/>
                  <a:gd name="connsiteY43" fmla="*/ 295690 h 496314"/>
                  <a:gd name="connsiteX44" fmla="*/ 237998 w 511237"/>
                  <a:gd name="connsiteY44" fmla="*/ 295690 h 496314"/>
                  <a:gd name="connsiteX45" fmla="*/ 278244 w 511237"/>
                  <a:gd name="connsiteY45" fmla="*/ 256093 h 496314"/>
                  <a:gd name="connsiteX46" fmla="*/ 285022 w 511237"/>
                  <a:gd name="connsiteY46" fmla="*/ 285977 h 496314"/>
                  <a:gd name="connsiteX47" fmla="*/ 213767 w 511237"/>
                  <a:gd name="connsiteY47" fmla="*/ 356089 h 496314"/>
                  <a:gd name="connsiteX48" fmla="*/ 142511 w 511237"/>
                  <a:gd name="connsiteY48" fmla="*/ 285977 h 496314"/>
                  <a:gd name="connsiteX49" fmla="*/ 213767 w 511237"/>
                  <a:gd name="connsiteY49" fmla="*/ 215864 h 49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11237" h="496314">
                    <a:moveTo>
                      <a:pt x="466717" y="20189"/>
                    </a:moveTo>
                    <a:cubicBezTo>
                      <a:pt x="465489" y="11397"/>
                      <a:pt x="459307" y="4048"/>
                      <a:pt x="450758" y="1220"/>
                    </a:cubicBezTo>
                    <a:cubicBezTo>
                      <a:pt x="442208" y="-1609"/>
                      <a:pt x="432769" y="571"/>
                      <a:pt x="426391" y="6846"/>
                    </a:cubicBezTo>
                    <a:lnTo>
                      <a:pt x="363109" y="69113"/>
                    </a:lnTo>
                    <a:cubicBezTo>
                      <a:pt x="357853" y="74284"/>
                      <a:pt x="355361" y="81577"/>
                      <a:pt x="356373" y="88822"/>
                    </a:cubicBezTo>
                    <a:lnTo>
                      <a:pt x="359392" y="110430"/>
                    </a:lnTo>
                    <a:cubicBezTo>
                      <a:pt x="358568" y="111051"/>
                      <a:pt x="357777" y="111733"/>
                      <a:pt x="357021" y="112475"/>
                    </a:cubicBezTo>
                    <a:lnTo>
                      <a:pt x="347483" y="121861"/>
                    </a:lnTo>
                    <a:cubicBezTo>
                      <a:pt x="310869" y="92941"/>
                      <a:pt x="264373" y="75640"/>
                      <a:pt x="213767" y="75640"/>
                    </a:cubicBezTo>
                    <a:cubicBezTo>
                      <a:pt x="95707" y="75640"/>
                      <a:pt x="0" y="169811"/>
                      <a:pt x="0" y="285977"/>
                    </a:cubicBezTo>
                    <a:cubicBezTo>
                      <a:pt x="0" y="402144"/>
                      <a:pt x="95707" y="496314"/>
                      <a:pt x="213767" y="496314"/>
                    </a:cubicBezTo>
                    <a:cubicBezTo>
                      <a:pt x="331828" y="496314"/>
                      <a:pt x="427534" y="402144"/>
                      <a:pt x="427534" y="285977"/>
                    </a:cubicBezTo>
                    <a:cubicBezTo>
                      <a:pt x="427534" y="236442"/>
                      <a:pt x="410133" y="190908"/>
                      <a:pt x="381016" y="154969"/>
                    </a:cubicBezTo>
                    <a:lnTo>
                      <a:pt x="388158" y="147941"/>
                    </a:lnTo>
                    <a:lnTo>
                      <a:pt x="420966" y="152380"/>
                    </a:lnTo>
                    <a:cubicBezTo>
                      <a:pt x="428329" y="153375"/>
                      <a:pt x="435742" y="150923"/>
                      <a:pt x="440996" y="145752"/>
                    </a:cubicBezTo>
                    <a:lnTo>
                      <a:pt x="504281" y="83484"/>
                    </a:lnTo>
                    <a:cubicBezTo>
                      <a:pt x="510658" y="77209"/>
                      <a:pt x="512872" y="67921"/>
                      <a:pt x="509998" y="59510"/>
                    </a:cubicBezTo>
                    <a:cubicBezTo>
                      <a:pt x="507124" y="51098"/>
                      <a:pt x="499654" y="45014"/>
                      <a:pt x="490721" y="43806"/>
                    </a:cubicBezTo>
                    <a:lnTo>
                      <a:pt x="469617" y="40951"/>
                    </a:lnTo>
                    <a:lnTo>
                      <a:pt x="466717" y="20189"/>
                    </a:lnTo>
                    <a:close/>
                    <a:moveTo>
                      <a:pt x="405041" y="93956"/>
                    </a:moveTo>
                    <a:lnTo>
                      <a:pt x="427265" y="72088"/>
                    </a:lnTo>
                    <a:cubicBezTo>
                      <a:pt x="429569" y="76650"/>
                      <a:pt x="433339" y="80357"/>
                      <a:pt x="437975" y="82624"/>
                    </a:cubicBezTo>
                    <a:lnTo>
                      <a:pt x="415748" y="104492"/>
                    </a:lnTo>
                    <a:lnTo>
                      <a:pt x="406335" y="103219"/>
                    </a:lnTo>
                    <a:lnTo>
                      <a:pt x="405041" y="93956"/>
                    </a:lnTo>
                    <a:close/>
                    <a:moveTo>
                      <a:pt x="380030" y="285977"/>
                    </a:moveTo>
                    <a:cubicBezTo>
                      <a:pt x="380030" y="376329"/>
                      <a:pt x="305592" y="449573"/>
                      <a:pt x="213767" y="449573"/>
                    </a:cubicBezTo>
                    <a:cubicBezTo>
                      <a:pt x="121942" y="449573"/>
                      <a:pt x="47504" y="376329"/>
                      <a:pt x="47504" y="285977"/>
                    </a:cubicBezTo>
                    <a:cubicBezTo>
                      <a:pt x="47504" y="195625"/>
                      <a:pt x="121942" y="122381"/>
                      <a:pt x="213767" y="122381"/>
                    </a:cubicBezTo>
                    <a:cubicBezTo>
                      <a:pt x="251245" y="122381"/>
                      <a:pt x="285825" y="134582"/>
                      <a:pt x="313632" y="155168"/>
                    </a:cubicBezTo>
                    <a:lnTo>
                      <a:pt x="279569" y="188685"/>
                    </a:lnTo>
                    <a:cubicBezTo>
                      <a:pt x="260734" y="176326"/>
                      <a:pt x="238105" y="169123"/>
                      <a:pt x="213767" y="169123"/>
                    </a:cubicBezTo>
                    <a:cubicBezTo>
                      <a:pt x="148178" y="169123"/>
                      <a:pt x="95007" y="221441"/>
                      <a:pt x="95007" y="285977"/>
                    </a:cubicBezTo>
                    <a:cubicBezTo>
                      <a:pt x="95007" y="350513"/>
                      <a:pt x="148178" y="402831"/>
                      <a:pt x="213767" y="402831"/>
                    </a:cubicBezTo>
                    <a:cubicBezTo>
                      <a:pt x="279355" y="402831"/>
                      <a:pt x="332526" y="350513"/>
                      <a:pt x="332526" y="285977"/>
                    </a:cubicBezTo>
                    <a:cubicBezTo>
                      <a:pt x="332526" y="262291"/>
                      <a:pt x="325365" y="240252"/>
                      <a:pt x="313054" y="221840"/>
                    </a:cubicBezTo>
                    <a:lnTo>
                      <a:pt x="347150" y="188292"/>
                    </a:lnTo>
                    <a:cubicBezTo>
                      <a:pt x="367805" y="215553"/>
                      <a:pt x="380030" y="249360"/>
                      <a:pt x="380030" y="285977"/>
                    </a:cubicBezTo>
                    <a:close/>
                    <a:moveTo>
                      <a:pt x="213767" y="215864"/>
                    </a:moveTo>
                    <a:cubicBezTo>
                      <a:pt x="224905" y="215864"/>
                      <a:pt x="235445" y="218379"/>
                      <a:pt x="244834" y="222862"/>
                    </a:cubicBezTo>
                    <a:lnTo>
                      <a:pt x="204409" y="262639"/>
                    </a:lnTo>
                    <a:cubicBezTo>
                      <a:pt x="195134" y="271765"/>
                      <a:pt x="195134" y="286564"/>
                      <a:pt x="204409" y="295690"/>
                    </a:cubicBezTo>
                    <a:cubicBezTo>
                      <a:pt x="213685" y="304818"/>
                      <a:pt x="228723" y="304818"/>
                      <a:pt x="237998" y="295690"/>
                    </a:cubicBezTo>
                    <a:lnTo>
                      <a:pt x="278244" y="256093"/>
                    </a:lnTo>
                    <a:cubicBezTo>
                      <a:pt x="282593" y="265158"/>
                      <a:pt x="285022" y="275287"/>
                      <a:pt x="285022" y="285977"/>
                    </a:cubicBezTo>
                    <a:cubicBezTo>
                      <a:pt x="285022" y="324700"/>
                      <a:pt x="253121" y="356089"/>
                      <a:pt x="213767" y="356089"/>
                    </a:cubicBezTo>
                    <a:cubicBezTo>
                      <a:pt x="174414" y="356089"/>
                      <a:pt x="142511" y="324700"/>
                      <a:pt x="142511" y="285977"/>
                    </a:cubicBezTo>
                    <a:cubicBezTo>
                      <a:pt x="142511" y="247254"/>
                      <a:pt x="174414" y="215864"/>
                      <a:pt x="213767" y="215864"/>
                    </a:cubicBezTo>
                    <a:close/>
                  </a:path>
                </a:pathLst>
              </a:custGeom>
              <a:solidFill>
                <a:srgbClr val="6C0008"/>
              </a:solidFill>
              <a:ln w="2360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TL" sz="1800" b="0" i="0" u="none" strike="noStrike" kern="1200" cap="none" spc="0" normalizeH="0" baseline="0" noProof="0" dirty="0">
                  <a:ln>
                    <a:noFill/>
                  </a:ln>
                  <a:solidFill>
                    <a:srgbClr val="000000"/>
                  </a:solidFill>
                  <a:effectLst/>
                  <a:uLnTx/>
                  <a:uFillTx/>
                  <a:latin typeface="Helvetica Neue Medium"/>
                </a:endParaRPr>
              </a:p>
            </p:txBody>
          </p:sp>
        </p:grpSp>
        <p:sp>
          <p:nvSpPr>
            <p:cNvPr id="54" name="Text Placeholder 18">
              <a:extLst>
                <a:ext uri="{FF2B5EF4-FFF2-40B4-BE49-F238E27FC236}">
                  <a16:creationId xmlns:a16="http://schemas.microsoft.com/office/drawing/2014/main" id="{D0C9566A-71EA-4345-9B2A-706B06E42670}"/>
                </a:ext>
              </a:extLst>
            </p:cNvPr>
            <p:cNvSpPr txBox="1">
              <a:spLocks/>
            </p:cNvSpPr>
            <p:nvPr/>
          </p:nvSpPr>
          <p:spPr>
            <a:xfrm>
              <a:off x="4854326" y="4797245"/>
              <a:ext cx="2538887" cy="1156813"/>
            </a:xfrm>
            <a:prstGeom prst="rect">
              <a:avLst/>
            </a:prstGeom>
          </p:spPr>
          <p:txBody>
            <a:bodyPr/>
            <a:lstStyle>
              <a:defPPr>
                <a:defRPr lang="en-US"/>
              </a:defPPr>
              <a:lvl1pPr indent="0" defTabSz="914400">
                <a:lnSpc>
                  <a:spcPct val="125000"/>
                </a:lnSpc>
                <a:spcBef>
                  <a:spcPts val="1000"/>
                </a:spcBef>
                <a:buFont typeface="Arial" panose="020B0604020202020204" pitchFamily="34" charset="0"/>
                <a:buNone/>
                <a:defRPr sz="1400" b="0" i="0">
                  <a:solidFill>
                    <a:schemeClr val="tx2">
                      <a:lumMod val="75000"/>
                    </a:schemeClr>
                  </a:solidFill>
                  <a:latin typeface="Klinic Slab Book" pitchFamily="50" charset="0"/>
                  <a:ea typeface="Open Sans" panose="020B0606030504020204" pitchFamily="34" charset="0"/>
                  <a:cs typeface="Open Sans" panose="020B0606030504020204" pitchFamily="34"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7F7F7F">
                      <a:lumMod val="75000"/>
                    </a:srgbClr>
                  </a:solidFill>
                  <a:effectLst/>
                  <a:uLnTx/>
                  <a:uFillTx/>
                  <a:latin typeface="Klinic Slab Book" pitchFamily="50" charset="0"/>
                </a:rPr>
                <a:t>May lose benefits associated with original loans.</a:t>
              </a:r>
            </a:p>
          </p:txBody>
        </p:sp>
        <p:sp>
          <p:nvSpPr>
            <p:cNvPr id="55" name="Text Placeholder 19">
              <a:extLst>
                <a:ext uri="{FF2B5EF4-FFF2-40B4-BE49-F238E27FC236}">
                  <a16:creationId xmlns:a16="http://schemas.microsoft.com/office/drawing/2014/main" id="{C18CC9F3-FDA0-4EA5-B47F-974F0F7C610C}"/>
                </a:ext>
              </a:extLst>
            </p:cNvPr>
            <p:cNvSpPr txBox="1">
              <a:spLocks/>
            </p:cNvSpPr>
            <p:nvPr/>
          </p:nvSpPr>
          <p:spPr>
            <a:xfrm>
              <a:off x="4854326" y="4261548"/>
              <a:ext cx="2538887" cy="436025"/>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Gilroy Bold" panose="00000800000000000000" pitchFamily="50" charset="0"/>
                </a:rPr>
                <a:t>Benefits</a:t>
              </a:r>
            </a:p>
          </p:txBody>
        </p:sp>
      </p:grpSp>
      <p:grpSp>
        <p:nvGrpSpPr>
          <p:cNvPr id="8" name="Group 7">
            <a:extLst>
              <a:ext uri="{FF2B5EF4-FFF2-40B4-BE49-F238E27FC236}">
                <a16:creationId xmlns:a16="http://schemas.microsoft.com/office/drawing/2014/main" id="{CAA9004C-16E6-48CF-83DD-C3146FC19FC5}"/>
              </a:ext>
            </a:extLst>
          </p:cNvPr>
          <p:cNvGrpSpPr/>
          <p:nvPr/>
        </p:nvGrpSpPr>
        <p:grpSpPr>
          <a:xfrm>
            <a:off x="1275006" y="3336516"/>
            <a:ext cx="3073934" cy="2679376"/>
            <a:chOff x="965166" y="3337069"/>
            <a:chExt cx="3073934" cy="2679376"/>
          </a:xfrm>
        </p:grpSpPr>
        <p:sp>
          <p:nvSpPr>
            <p:cNvPr id="38" name="Text Placeholder 18">
              <a:extLst>
                <a:ext uri="{FF2B5EF4-FFF2-40B4-BE49-F238E27FC236}">
                  <a16:creationId xmlns:a16="http://schemas.microsoft.com/office/drawing/2014/main" id="{4EEC88E1-BCC6-41B5-BB9A-08AC16DA372C}"/>
                </a:ext>
              </a:extLst>
            </p:cNvPr>
            <p:cNvSpPr txBox="1">
              <a:spLocks/>
            </p:cNvSpPr>
            <p:nvPr/>
          </p:nvSpPr>
          <p:spPr>
            <a:xfrm>
              <a:off x="965166" y="4797245"/>
              <a:ext cx="3073934" cy="1219200"/>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7F7F7F">
                      <a:lumMod val="75000"/>
                    </a:srgbClr>
                  </a:solidFill>
                  <a:effectLst/>
                  <a:uLnTx/>
                  <a:uFillTx/>
                  <a:latin typeface="Klinic Slab Book" pitchFamily="50" charset="0"/>
                </a:rPr>
                <a:t>Compare interest rate, and whether it is fixed, variable or hybrid.</a:t>
              </a:r>
            </a:p>
          </p:txBody>
        </p:sp>
        <p:sp>
          <p:nvSpPr>
            <p:cNvPr id="48" name="Text Placeholder 19">
              <a:extLst>
                <a:ext uri="{FF2B5EF4-FFF2-40B4-BE49-F238E27FC236}">
                  <a16:creationId xmlns:a16="http://schemas.microsoft.com/office/drawing/2014/main" id="{D781D44A-EF8C-49E8-AB63-9FD7AB28DF75}"/>
                </a:ext>
              </a:extLst>
            </p:cNvPr>
            <p:cNvSpPr txBox="1">
              <a:spLocks/>
            </p:cNvSpPr>
            <p:nvPr/>
          </p:nvSpPr>
          <p:spPr>
            <a:xfrm>
              <a:off x="1132919" y="4261549"/>
              <a:ext cx="2738428" cy="347131"/>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Gilroy Bold" panose="00000800000000000000" pitchFamily="50" charset="0"/>
                </a:rPr>
                <a:t>Interest Rate</a:t>
              </a:r>
            </a:p>
          </p:txBody>
        </p:sp>
        <p:grpSp>
          <p:nvGrpSpPr>
            <p:cNvPr id="2" name="Group 1">
              <a:extLst>
                <a:ext uri="{FF2B5EF4-FFF2-40B4-BE49-F238E27FC236}">
                  <a16:creationId xmlns:a16="http://schemas.microsoft.com/office/drawing/2014/main" id="{B99D2717-CCA2-4200-854C-347E1A28DAC0}"/>
                </a:ext>
              </a:extLst>
            </p:cNvPr>
            <p:cNvGrpSpPr/>
            <p:nvPr/>
          </p:nvGrpSpPr>
          <p:grpSpPr>
            <a:xfrm>
              <a:off x="2149628" y="3337069"/>
              <a:ext cx="705010" cy="568686"/>
              <a:chOff x="4661983" y="3487867"/>
              <a:chExt cx="705010" cy="568686"/>
            </a:xfrm>
          </p:grpSpPr>
          <p:sp>
            <p:nvSpPr>
              <p:cNvPr id="41" name="Freeform 22">
                <a:extLst>
                  <a:ext uri="{FF2B5EF4-FFF2-40B4-BE49-F238E27FC236}">
                    <a16:creationId xmlns:a16="http://schemas.microsoft.com/office/drawing/2014/main" id="{BBF38843-D3B9-47DD-8B1D-0C299DA6746A}"/>
                  </a:ext>
                </a:extLst>
              </p:cNvPr>
              <p:cNvSpPr/>
              <p:nvPr/>
            </p:nvSpPr>
            <p:spPr>
              <a:xfrm>
                <a:off x="4787407" y="3500457"/>
                <a:ext cx="579586" cy="436025"/>
              </a:xfrm>
              <a:custGeom>
                <a:avLst/>
                <a:gdLst>
                  <a:gd name="connsiteX0" fmla="*/ 271955 w 555292"/>
                  <a:gd name="connsiteY0" fmla="*/ 115949 h 417754"/>
                  <a:gd name="connsiteX1" fmla="*/ 282366 w 555292"/>
                  <a:gd name="connsiteY1" fmla="*/ 119918 h 417754"/>
                  <a:gd name="connsiteX2" fmla="*/ 286531 w 555292"/>
                  <a:gd name="connsiteY2" fmla="*/ 130362 h 417754"/>
                  <a:gd name="connsiteX3" fmla="*/ 286531 w 555292"/>
                  <a:gd name="connsiteY3" fmla="*/ 140179 h 417754"/>
                  <a:gd name="connsiteX4" fmla="*/ 320265 w 555292"/>
                  <a:gd name="connsiteY4" fmla="*/ 153338 h 417754"/>
                  <a:gd name="connsiteX5" fmla="*/ 325471 w 555292"/>
                  <a:gd name="connsiteY5" fmla="*/ 158978 h 417754"/>
                  <a:gd name="connsiteX6" fmla="*/ 327137 w 555292"/>
                  <a:gd name="connsiteY6" fmla="*/ 166288 h 417754"/>
                  <a:gd name="connsiteX7" fmla="*/ 323389 w 555292"/>
                  <a:gd name="connsiteY7" fmla="*/ 177150 h 417754"/>
                  <a:gd name="connsiteX8" fmla="*/ 314643 w 555292"/>
                  <a:gd name="connsiteY8" fmla="*/ 181745 h 417754"/>
                  <a:gd name="connsiteX9" fmla="*/ 309853 w 555292"/>
                  <a:gd name="connsiteY9" fmla="*/ 180910 h 417754"/>
                  <a:gd name="connsiteX10" fmla="*/ 303190 w 555292"/>
                  <a:gd name="connsiteY10" fmla="*/ 177777 h 417754"/>
                  <a:gd name="connsiteX11" fmla="*/ 296735 w 555292"/>
                  <a:gd name="connsiteY11" fmla="*/ 174435 h 417754"/>
                  <a:gd name="connsiteX12" fmla="*/ 285906 w 555292"/>
                  <a:gd name="connsiteY12" fmla="*/ 170257 h 417754"/>
                  <a:gd name="connsiteX13" fmla="*/ 273829 w 555292"/>
                  <a:gd name="connsiteY13" fmla="*/ 168586 h 417754"/>
                  <a:gd name="connsiteX14" fmla="*/ 258628 w 555292"/>
                  <a:gd name="connsiteY14" fmla="*/ 172764 h 417754"/>
                  <a:gd name="connsiteX15" fmla="*/ 252797 w 555292"/>
                  <a:gd name="connsiteY15" fmla="*/ 183625 h 417754"/>
                  <a:gd name="connsiteX16" fmla="*/ 259461 w 555292"/>
                  <a:gd name="connsiteY16" fmla="*/ 193651 h 417754"/>
                  <a:gd name="connsiteX17" fmla="*/ 280492 w 555292"/>
                  <a:gd name="connsiteY17" fmla="*/ 200335 h 417754"/>
                  <a:gd name="connsiteX18" fmla="*/ 305689 w 555292"/>
                  <a:gd name="connsiteY18" fmla="*/ 207855 h 417754"/>
                  <a:gd name="connsiteX19" fmla="*/ 322764 w 555292"/>
                  <a:gd name="connsiteY19" fmla="*/ 220596 h 417754"/>
                  <a:gd name="connsiteX20" fmla="*/ 330052 w 555292"/>
                  <a:gd name="connsiteY20" fmla="*/ 244200 h 417754"/>
                  <a:gd name="connsiteX21" fmla="*/ 318391 w 555292"/>
                  <a:gd name="connsiteY21" fmla="*/ 273025 h 417754"/>
                  <a:gd name="connsiteX22" fmla="*/ 287364 w 555292"/>
                  <a:gd name="connsiteY22" fmla="*/ 288691 h 417754"/>
                  <a:gd name="connsiteX23" fmla="*/ 287364 w 555292"/>
                  <a:gd name="connsiteY23" fmla="*/ 298926 h 417754"/>
                  <a:gd name="connsiteX24" fmla="*/ 283199 w 555292"/>
                  <a:gd name="connsiteY24" fmla="*/ 309370 h 417754"/>
                  <a:gd name="connsiteX25" fmla="*/ 272788 w 555292"/>
                  <a:gd name="connsiteY25" fmla="*/ 313338 h 417754"/>
                  <a:gd name="connsiteX26" fmla="*/ 262168 w 555292"/>
                  <a:gd name="connsiteY26" fmla="*/ 309370 h 417754"/>
                  <a:gd name="connsiteX27" fmla="*/ 258211 w 555292"/>
                  <a:gd name="connsiteY27" fmla="*/ 298926 h 417754"/>
                  <a:gd name="connsiteX28" fmla="*/ 258211 w 555292"/>
                  <a:gd name="connsiteY28" fmla="*/ 289526 h 417754"/>
                  <a:gd name="connsiteX29" fmla="*/ 218647 w 555292"/>
                  <a:gd name="connsiteY29" fmla="*/ 275949 h 417754"/>
                  <a:gd name="connsiteX30" fmla="*/ 213233 w 555292"/>
                  <a:gd name="connsiteY30" fmla="*/ 270727 h 417754"/>
                  <a:gd name="connsiteX31" fmla="*/ 211775 w 555292"/>
                  <a:gd name="connsiteY31" fmla="*/ 262999 h 417754"/>
                  <a:gd name="connsiteX32" fmla="*/ 215315 w 555292"/>
                  <a:gd name="connsiteY32" fmla="*/ 252137 h 417754"/>
                  <a:gd name="connsiteX33" fmla="*/ 224061 w 555292"/>
                  <a:gd name="connsiteY33" fmla="*/ 247542 h 417754"/>
                  <a:gd name="connsiteX34" fmla="*/ 229058 w 555292"/>
                  <a:gd name="connsiteY34" fmla="*/ 248377 h 417754"/>
                  <a:gd name="connsiteX35" fmla="*/ 235514 w 555292"/>
                  <a:gd name="connsiteY35" fmla="*/ 251511 h 417754"/>
                  <a:gd name="connsiteX36" fmla="*/ 252589 w 555292"/>
                  <a:gd name="connsiteY36" fmla="*/ 258612 h 417754"/>
                  <a:gd name="connsiteX37" fmla="*/ 269456 w 555292"/>
                  <a:gd name="connsiteY37" fmla="*/ 260701 h 417754"/>
                  <a:gd name="connsiteX38" fmla="*/ 286115 w 555292"/>
                  <a:gd name="connsiteY38" fmla="*/ 257150 h 417754"/>
                  <a:gd name="connsiteX39" fmla="*/ 291945 w 555292"/>
                  <a:gd name="connsiteY39" fmla="*/ 246080 h 417754"/>
                  <a:gd name="connsiteX40" fmla="*/ 288405 w 555292"/>
                  <a:gd name="connsiteY40" fmla="*/ 238978 h 417754"/>
                  <a:gd name="connsiteX41" fmla="*/ 279868 w 555292"/>
                  <a:gd name="connsiteY41" fmla="*/ 234383 h 417754"/>
                  <a:gd name="connsiteX42" fmla="*/ 265083 w 555292"/>
                  <a:gd name="connsiteY42" fmla="*/ 230205 h 417754"/>
                  <a:gd name="connsiteX43" fmla="*/ 239470 w 555292"/>
                  <a:gd name="connsiteY43" fmla="*/ 222267 h 417754"/>
                  <a:gd name="connsiteX44" fmla="*/ 222187 w 555292"/>
                  <a:gd name="connsiteY44" fmla="*/ 209526 h 417754"/>
                  <a:gd name="connsiteX45" fmla="*/ 214899 w 555292"/>
                  <a:gd name="connsiteY45" fmla="*/ 186132 h 417754"/>
                  <a:gd name="connsiteX46" fmla="*/ 226560 w 555292"/>
                  <a:gd name="connsiteY46" fmla="*/ 157098 h 417754"/>
                  <a:gd name="connsiteX47" fmla="*/ 257378 w 555292"/>
                  <a:gd name="connsiteY47" fmla="*/ 140805 h 417754"/>
                  <a:gd name="connsiteX48" fmla="*/ 257378 w 555292"/>
                  <a:gd name="connsiteY48" fmla="*/ 130362 h 417754"/>
                  <a:gd name="connsiteX49" fmla="*/ 261543 w 555292"/>
                  <a:gd name="connsiteY49" fmla="*/ 120127 h 417754"/>
                  <a:gd name="connsiteX50" fmla="*/ 271955 w 555292"/>
                  <a:gd name="connsiteY50" fmla="*/ 115949 h 417754"/>
                  <a:gd name="connsiteX51" fmla="*/ 69411 w 555292"/>
                  <a:gd name="connsiteY51" fmla="*/ 46417 h 417754"/>
                  <a:gd name="connsiteX52" fmla="*/ 46274 w 555292"/>
                  <a:gd name="connsiteY52" fmla="*/ 69626 h 417754"/>
                  <a:gd name="connsiteX53" fmla="*/ 46274 w 555292"/>
                  <a:gd name="connsiteY53" fmla="*/ 348128 h 417754"/>
                  <a:gd name="connsiteX54" fmla="*/ 69411 w 555292"/>
                  <a:gd name="connsiteY54" fmla="*/ 371337 h 417754"/>
                  <a:gd name="connsiteX55" fmla="*/ 485880 w 555292"/>
                  <a:gd name="connsiteY55" fmla="*/ 371337 h 417754"/>
                  <a:gd name="connsiteX56" fmla="*/ 509018 w 555292"/>
                  <a:gd name="connsiteY56" fmla="*/ 348128 h 417754"/>
                  <a:gd name="connsiteX57" fmla="*/ 509018 w 555292"/>
                  <a:gd name="connsiteY57" fmla="*/ 69626 h 417754"/>
                  <a:gd name="connsiteX58" fmla="*/ 485880 w 555292"/>
                  <a:gd name="connsiteY58" fmla="*/ 46417 h 417754"/>
                  <a:gd name="connsiteX59" fmla="*/ 69411 w 555292"/>
                  <a:gd name="connsiteY59" fmla="*/ 0 h 417754"/>
                  <a:gd name="connsiteX60" fmla="*/ 485880 w 555292"/>
                  <a:gd name="connsiteY60" fmla="*/ 0 h 417754"/>
                  <a:gd name="connsiteX61" fmla="*/ 555292 w 555292"/>
                  <a:gd name="connsiteY61" fmla="*/ 69626 h 417754"/>
                  <a:gd name="connsiteX62" fmla="*/ 555292 w 555292"/>
                  <a:gd name="connsiteY62" fmla="*/ 348128 h 417754"/>
                  <a:gd name="connsiteX63" fmla="*/ 485880 w 555292"/>
                  <a:gd name="connsiteY63" fmla="*/ 417754 h 417754"/>
                  <a:gd name="connsiteX64" fmla="*/ 69411 w 555292"/>
                  <a:gd name="connsiteY64" fmla="*/ 417754 h 417754"/>
                  <a:gd name="connsiteX65" fmla="*/ 0 w 555292"/>
                  <a:gd name="connsiteY65" fmla="*/ 348128 h 417754"/>
                  <a:gd name="connsiteX66" fmla="*/ 0 w 555292"/>
                  <a:gd name="connsiteY66" fmla="*/ 69626 h 417754"/>
                  <a:gd name="connsiteX67" fmla="*/ 69411 w 555292"/>
                  <a:gd name="connsiteY67" fmla="*/ 0 h 41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55292" h="417754">
                    <a:moveTo>
                      <a:pt x="271955" y="115949"/>
                    </a:moveTo>
                    <a:cubicBezTo>
                      <a:pt x="276258" y="115949"/>
                      <a:pt x="279729" y="117272"/>
                      <a:pt x="282366" y="119918"/>
                    </a:cubicBezTo>
                    <a:cubicBezTo>
                      <a:pt x="285143" y="122563"/>
                      <a:pt x="286531" y="126045"/>
                      <a:pt x="286531" y="130362"/>
                    </a:cubicBezTo>
                    <a:lnTo>
                      <a:pt x="286531" y="140179"/>
                    </a:lnTo>
                    <a:cubicBezTo>
                      <a:pt x="298053" y="141989"/>
                      <a:pt x="309298" y="146375"/>
                      <a:pt x="320265" y="153338"/>
                    </a:cubicBezTo>
                    <a:cubicBezTo>
                      <a:pt x="322764" y="155009"/>
                      <a:pt x="324499" y="156889"/>
                      <a:pt x="325471" y="158978"/>
                    </a:cubicBezTo>
                    <a:cubicBezTo>
                      <a:pt x="326582" y="160927"/>
                      <a:pt x="327137" y="163364"/>
                      <a:pt x="327137" y="166288"/>
                    </a:cubicBezTo>
                    <a:cubicBezTo>
                      <a:pt x="327137" y="170466"/>
                      <a:pt x="325887" y="174086"/>
                      <a:pt x="323389" y="177150"/>
                    </a:cubicBezTo>
                    <a:cubicBezTo>
                      <a:pt x="320890" y="180213"/>
                      <a:pt x="317975" y="181745"/>
                      <a:pt x="314643" y="181745"/>
                    </a:cubicBezTo>
                    <a:cubicBezTo>
                      <a:pt x="312977" y="181745"/>
                      <a:pt x="311380" y="181467"/>
                      <a:pt x="309853" y="180910"/>
                    </a:cubicBezTo>
                    <a:cubicBezTo>
                      <a:pt x="308326" y="180353"/>
                      <a:pt x="306105" y="179308"/>
                      <a:pt x="303190" y="177777"/>
                    </a:cubicBezTo>
                    <a:cubicBezTo>
                      <a:pt x="302218" y="177220"/>
                      <a:pt x="300066" y="176106"/>
                      <a:pt x="296735" y="174435"/>
                    </a:cubicBezTo>
                    <a:cubicBezTo>
                      <a:pt x="293403" y="172624"/>
                      <a:pt x="289794" y="171232"/>
                      <a:pt x="285906" y="170257"/>
                    </a:cubicBezTo>
                    <a:cubicBezTo>
                      <a:pt x="282158" y="169143"/>
                      <a:pt x="278132" y="168586"/>
                      <a:pt x="273829" y="168586"/>
                    </a:cubicBezTo>
                    <a:cubicBezTo>
                      <a:pt x="267582" y="168586"/>
                      <a:pt x="262515" y="169979"/>
                      <a:pt x="258628" y="172764"/>
                    </a:cubicBezTo>
                    <a:cubicBezTo>
                      <a:pt x="254741" y="175409"/>
                      <a:pt x="252797" y="179030"/>
                      <a:pt x="252797" y="183625"/>
                    </a:cubicBezTo>
                    <a:cubicBezTo>
                      <a:pt x="252797" y="188081"/>
                      <a:pt x="255018" y="191423"/>
                      <a:pt x="259461" y="193651"/>
                    </a:cubicBezTo>
                    <a:cubicBezTo>
                      <a:pt x="263903" y="195879"/>
                      <a:pt x="270914" y="198107"/>
                      <a:pt x="280492" y="200335"/>
                    </a:cubicBezTo>
                    <a:cubicBezTo>
                      <a:pt x="290765" y="202703"/>
                      <a:pt x="299164" y="205209"/>
                      <a:pt x="305689" y="207855"/>
                    </a:cubicBezTo>
                    <a:cubicBezTo>
                      <a:pt x="312352" y="210501"/>
                      <a:pt x="318044" y="214748"/>
                      <a:pt x="322764" y="220596"/>
                    </a:cubicBezTo>
                    <a:cubicBezTo>
                      <a:pt x="327623" y="226445"/>
                      <a:pt x="330052" y="234313"/>
                      <a:pt x="330052" y="244200"/>
                    </a:cubicBezTo>
                    <a:cubicBezTo>
                      <a:pt x="330052" y="255479"/>
                      <a:pt x="326165" y="265088"/>
                      <a:pt x="318391" y="273025"/>
                    </a:cubicBezTo>
                    <a:cubicBezTo>
                      <a:pt x="310756" y="280962"/>
                      <a:pt x="300413" y="286184"/>
                      <a:pt x="287364" y="288691"/>
                    </a:cubicBezTo>
                    <a:lnTo>
                      <a:pt x="287364" y="298926"/>
                    </a:lnTo>
                    <a:cubicBezTo>
                      <a:pt x="287364" y="303243"/>
                      <a:pt x="285976" y="306724"/>
                      <a:pt x="283199" y="309370"/>
                    </a:cubicBezTo>
                    <a:cubicBezTo>
                      <a:pt x="280562" y="312015"/>
                      <a:pt x="277091" y="313338"/>
                      <a:pt x="272788" y="313338"/>
                    </a:cubicBezTo>
                    <a:cubicBezTo>
                      <a:pt x="268484" y="313338"/>
                      <a:pt x="264944" y="312015"/>
                      <a:pt x="262168" y="309370"/>
                    </a:cubicBezTo>
                    <a:cubicBezTo>
                      <a:pt x="259530" y="306724"/>
                      <a:pt x="258211" y="303243"/>
                      <a:pt x="258211" y="298926"/>
                    </a:cubicBezTo>
                    <a:lnTo>
                      <a:pt x="258211" y="289526"/>
                    </a:lnTo>
                    <a:cubicBezTo>
                      <a:pt x="242802" y="287577"/>
                      <a:pt x="229614" y="283051"/>
                      <a:pt x="218647" y="275949"/>
                    </a:cubicBezTo>
                    <a:cubicBezTo>
                      <a:pt x="216148" y="274418"/>
                      <a:pt x="214343" y="272677"/>
                      <a:pt x="213233" y="270727"/>
                    </a:cubicBezTo>
                    <a:cubicBezTo>
                      <a:pt x="212261" y="268778"/>
                      <a:pt x="211775" y="266202"/>
                      <a:pt x="211775" y="262999"/>
                    </a:cubicBezTo>
                    <a:cubicBezTo>
                      <a:pt x="211775" y="258821"/>
                      <a:pt x="212955" y="255201"/>
                      <a:pt x="215315" y="252137"/>
                    </a:cubicBezTo>
                    <a:cubicBezTo>
                      <a:pt x="217814" y="249074"/>
                      <a:pt x="220729" y="247542"/>
                      <a:pt x="224061" y="247542"/>
                    </a:cubicBezTo>
                    <a:cubicBezTo>
                      <a:pt x="225727" y="247542"/>
                      <a:pt x="227393" y="247821"/>
                      <a:pt x="229058" y="248377"/>
                    </a:cubicBezTo>
                    <a:cubicBezTo>
                      <a:pt x="230724" y="248934"/>
                      <a:pt x="232876" y="249979"/>
                      <a:pt x="235514" y="251511"/>
                    </a:cubicBezTo>
                    <a:cubicBezTo>
                      <a:pt x="241622" y="254853"/>
                      <a:pt x="247314" y="257220"/>
                      <a:pt x="252589" y="258612"/>
                    </a:cubicBezTo>
                    <a:cubicBezTo>
                      <a:pt x="257864" y="260005"/>
                      <a:pt x="263487" y="260701"/>
                      <a:pt x="269456" y="260701"/>
                    </a:cubicBezTo>
                    <a:cubicBezTo>
                      <a:pt x="276814" y="260701"/>
                      <a:pt x="282366" y="259518"/>
                      <a:pt x="286115" y="257150"/>
                    </a:cubicBezTo>
                    <a:cubicBezTo>
                      <a:pt x="290002" y="254644"/>
                      <a:pt x="291945" y="250954"/>
                      <a:pt x="291945" y="246080"/>
                    </a:cubicBezTo>
                    <a:cubicBezTo>
                      <a:pt x="291945" y="243156"/>
                      <a:pt x="290765" y="240788"/>
                      <a:pt x="288405" y="238978"/>
                    </a:cubicBezTo>
                    <a:cubicBezTo>
                      <a:pt x="286184" y="237029"/>
                      <a:pt x="283338" y="235497"/>
                      <a:pt x="279868" y="234383"/>
                    </a:cubicBezTo>
                    <a:cubicBezTo>
                      <a:pt x="276536" y="233269"/>
                      <a:pt x="271608" y="231876"/>
                      <a:pt x="265083" y="230205"/>
                    </a:cubicBezTo>
                    <a:cubicBezTo>
                      <a:pt x="254671" y="227559"/>
                      <a:pt x="246134" y="224913"/>
                      <a:pt x="239470" y="222267"/>
                    </a:cubicBezTo>
                    <a:cubicBezTo>
                      <a:pt x="232807" y="219482"/>
                      <a:pt x="227046" y="215235"/>
                      <a:pt x="222187" y="209526"/>
                    </a:cubicBezTo>
                    <a:cubicBezTo>
                      <a:pt x="217328" y="203677"/>
                      <a:pt x="214899" y="195879"/>
                      <a:pt x="214899" y="186132"/>
                    </a:cubicBezTo>
                    <a:cubicBezTo>
                      <a:pt x="214899" y="174992"/>
                      <a:pt x="218786" y="165314"/>
                      <a:pt x="226560" y="157098"/>
                    </a:cubicBezTo>
                    <a:cubicBezTo>
                      <a:pt x="234334" y="148882"/>
                      <a:pt x="244607" y="143451"/>
                      <a:pt x="257378" y="140805"/>
                    </a:cubicBezTo>
                    <a:lnTo>
                      <a:pt x="257378" y="130362"/>
                    </a:lnTo>
                    <a:cubicBezTo>
                      <a:pt x="257378" y="126184"/>
                      <a:pt x="258767" y="122772"/>
                      <a:pt x="261543" y="120127"/>
                    </a:cubicBezTo>
                    <a:cubicBezTo>
                      <a:pt x="264319" y="117342"/>
                      <a:pt x="267790" y="115949"/>
                      <a:pt x="271955" y="115949"/>
                    </a:cubicBezTo>
                    <a:close/>
                    <a:moveTo>
                      <a:pt x="69411" y="46417"/>
                    </a:moveTo>
                    <a:cubicBezTo>
                      <a:pt x="56633" y="46417"/>
                      <a:pt x="46274" y="56808"/>
                      <a:pt x="46274" y="69626"/>
                    </a:cubicBezTo>
                    <a:lnTo>
                      <a:pt x="46274" y="348128"/>
                    </a:lnTo>
                    <a:cubicBezTo>
                      <a:pt x="46274" y="360946"/>
                      <a:pt x="56633" y="371337"/>
                      <a:pt x="69411" y="371337"/>
                    </a:cubicBezTo>
                    <a:lnTo>
                      <a:pt x="485880" y="371337"/>
                    </a:lnTo>
                    <a:cubicBezTo>
                      <a:pt x="498659" y="371337"/>
                      <a:pt x="509018" y="360946"/>
                      <a:pt x="509018" y="348128"/>
                    </a:cubicBezTo>
                    <a:lnTo>
                      <a:pt x="509018" y="69626"/>
                    </a:lnTo>
                    <a:cubicBezTo>
                      <a:pt x="509018" y="56808"/>
                      <a:pt x="498659" y="46417"/>
                      <a:pt x="485880" y="46417"/>
                    </a:cubicBezTo>
                    <a:close/>
                    <a:moveTo>
                      <a:pt x="69411" y="0"/>
                    </a:moveTo>
                    <a:lnTo>
                      <a:pt x="485880" y="0"/>
                    </a:lnTo>
                    <a:cubicBezTo>
                      <a:pt x="524216" y="0"/>
                      <a:pt x="555292" y="31173"/>
                      <a:pt x="555292" y="69626"/>
                    </a:cubicBezTo>
                    <a:lnTo>
                      <a:pt x="555292" y="348128"/>
                    </a:lnTo>
                    <a:cubicBezTo>
                      <a:pt x="555292" y="386583"/>
                      <a:pt x="524216" y="417754"/>
                      <a:pt x="485880" y="417754"/>
                    </a:cubicBezTo>
                    <a:lnTo>
                      <a:pt x="69411" y="417754"/>
                    </a:lnTo>
                    <a:cubicBezTo>
                      <a:pt x="31077" y="417754"/>
                      <a:pt x="0" y="386583"/>
                      <a:pt x="0" y="348128"/>
                    </a:cubicBezTo>
                    <a:lnTo>
                      <a:pt x="0" y="69626"/>
                    </a:lnTo>
                    <a:cubicBezTo>
                      <a:pt x="0" y="31173"/>
                      <a:pt x="31077" y="0"/>
                      <a:pt x="69411" y="0"/>
                    </a:cubicBezTo>
                    <a:close/>
                  </a:path>
                </a:pathLst>
              </a:custGeom>
              <a:solidFill>
                <a:schemeClr val="accent2"/>
              </a:solidFill>
              <a:ln w="22860" cap="flat">
                <a:noFill/>
                <a:prstDash val="solid"/>
                <a:miter/>
              </a:ln>
            </p:spPr>
            <p:txBody>
              <a:bodyPr wrap="square" rtlCol="0" anchor="ctr">
                <a:noAutofit/>
              </a:bodyPr>
              <a:lstStyle/>
              <a:p>
                <a:endParaRPr lang="en-TL"/>
              </a:p>
            </p:txBody>
          </p:sp>
          <p:sp>
            <p:nvSpPr>
              <p:cNvPr id="65" name="Oval 64">
                <a:extLst>
                  <a:ext uri="{FF2B5EF4-FFF2-40B4-BE49-F238E27FC236}">
                    <a16:creationId xmlns:a16="http://schemas.microsoft.com/office/drawing/2014/main" id="{2AA3BDFE-8FA6-4D19-8509-E79C4B4A6254}"/>
                  </a:ext>
                </a:extLst>
              </p:cNvPr>
              <p:cNvSpPr/>
              <p:nvPr/>
            </p:nvSpPr>
            <p:spPr>
              <a:xfrm>
                <a:off x="4661983" y="3487867"/>
                <a:ext cx="568685" cy="568686"/>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67" name="TextBox 66">
            <a:extLst>
              <a:ext uri="{FF2B5EF4-FFF2-40B4-BE49-F238E27FC236}">
                <a16:creationId xmlns:a16="http://schemas.microsoft.com/office/drawing/2014/main" id="{B3B75781-20D8-43A9-9BD0-70498D1C989F}"/>
              </a:ext>
            </a:extLst>
          </p:cNvPr>
          <p:cNvSpPr txBox="1"/>
          <p:nvPr/>
        </p:nvSpPr>
        <p:spPr>
          <a:xfrm>
            <a:off x="1399032" y="1735602"/>
            <a:ext cx="9281160" cy="5129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lnSpc>
                <a:spcPct val="200000"/>
              </a:lnSpc>
              <a:buClr>
                <a:srgbClr val="000000">
                  <a:lumMod val="65000"/>
                  <a:lumOff val="35000"/>
                </a:srgbClr>
              </a:buClr>
              <a:buSzPct val="125000"/>
            </a:pPr>
            <a:r>
              <a:rPr lang="en-US" altLang="en-US" sz="1600" i="1" dirty="0">
                <a:solidFill>
                  <a:srgbClr val="000000">
                    <a:lumMod val="50000"/>
                    <a:lumOff val="50000"/>
                  </a:srgbClr>
                </a:solidFill>
                <a:latin typeface="Klinic Slab Medium" pitchFamily="50" charset="0"/>
              </a:rPr>
              <a:t>*Some lenders offer interest rate discounts for automatic loan payments.</a:t>
            </a:r>
          </a:p>
        </p:txBody>
      </p:sp>
      <p:grpSp>
        <p:nvGrpSpPr>
          <p:cNvPr id="3" name="Group 2">
            <a:extLst>
              <a:ext uri="{FF2B5EF4-FFF2-40B4-BE49-F238E27FC236}">
                <a16:creationId xmlns:a16="http://schemas.microsoft.com/office/drawing/2014/main" id="{BB59F67F-EC3F-462F-8437-1D5D09B392B1}"/>
              </a:ext>
            </a:extLst>
          </p:cNvPr>
          <p:cNvGrpSpPr/>
          <p:nvPr/>
        </p:nvGrpSpPr>
        <p:grpSpPr>
          <a:xfrm>
            <a:off x="8294985" y="3374961"/>
            <a:ext cx="2803056" cy="2640931"/>
            <a:chOff x="8288338" y="3375514"/>
            <a:chExt cx="2803056" cy="2640931"/>
          </a:xfrm>
        </p:grpSpPr>
        <p:grpSp>
          <p:nvGrpSpPr>
            <p:cNvPr id="7" name="Group 6">
              <a:extLst>
                <a:ext uri="{FF2B5EF4-FFF2-40B4-BE49-F238E27FC236}">
                  <a16:creationId xmlns:a16="http://schemas.microsoft.com/office/drawing/2014/main" id="{D01FA21C-88C0-488A-94C9-0AF49AA5B0D1}"/>
                </a:ext>
              </a:extLst>
            </p:cNvPr>
            <p:cNvGrpSpPr/>
            <p:nvPr/>
          </p:nvGrpSpPr>
          <p:grpSpPr>
            <a:xfrm>
              <a:off x="8288338" y="4261548"/>
              <a:ext cx="2803056" cy="1754897"/>
              <a:chOff x="8423778" y="4261548"/>
              <a:chExt cx="2803056" cy="1754897"/>
            </a:xfrm>
          </p:grpSpPr>
          <p:sp>
            <p:nvSpPr>
              <p:cNvPr id="63" name="Text Placeholder 18">
                <a:extLst>
                  <a:ext uri="{FF2B5EF4-FFF2-40B4-BE49-F238E27FC236}">
                    <a16:creationId xmlns:a16="http://schemas.microsoft.com/office/drawing/2014/main" id="{0D14F06B-0A2F-49C9-B51F-864E1A70B7C8}"/>
                  </a:ext>
                </a:extLst>
              </p:cNvPr>
              <p:cNvSpPr txBox="1">
                <a:spLocks/>
              </p:cNvSpPr>
              <p:nvPr/>
            </p:nvSpPr>
            <p:spPr>
              <a:xfrm>
                <a:off x="8423778" y="4797245"/>
                <a:ext cx="2803056" cy="1219200"/>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7F7F7F">
                        <a:lumMod val="75000"/>
                      </a:srgbClr>
                    </a:solidFill>
                    <a:effectLst/>
                    <a:uLnTx/>
                    <a:uFillTx/>
                    <a:latin typeface="Klinic Slab Book" pitchFamily="50" charset="0"/>
                  </a:rPr>
                  <a:t>A higher credit score may mean lower interest rate.</a:t>
                </a:r>
              </a:p>
            </p:txBody>
          </p:sp>
          <p:sp>
            <p:nvSpPr>
              <p:cNvPr id="64" name="Text Placeholder 19">
                <a:extLst>
                  <a:ext uri="{FF2B5EF4-FFF2-40B4-BE49-F238E27FC236}">
                    <a16:creationId xmlns:a16="http://schemas.microsoft.com/office/drawing/2014/main" id="{36A37B5A-B34B-4795-B1EC-05F7735A123B}"/>
                  </a:ext>
                </a:extLst>
              </p:cNvPr>
              <p:cNvSpPr txBox="1">
                <a:spLocks/>
              </p:cNvSpPr>
              <p:nvPr/>
            </p:nvSpPr>
            <p:spPr>
              <a:xfrm>
                <a:off x="8456092" y="4261548"/>
                <a:ext cx="2738428" cy="380775"/>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Gilroy Bold" panose="00000800000000000000" pitchFamily="50" charset="0"/>
                  </a:rPr>
                  <a:t>Credit Score</a:t>
                </a:r>
              </a:p>
            </p:txBody>
          </p:sp>
        </p:grpSp>
        <p:grpSp>
          <p:nvGrpSpPr>
            <p:cNvPr id="22" name="Group 21">
              <a:extLst>
                <a:ext uri="{FF2B5EF4-FFF2-40B4-BE49-F238E27FC236}">
                  <a16:creationId xmlns:a16="http://schemas.microsoft.com/office/drawing/2014/main" id="{38E81D86-B200-4D98-A56A-A49B98D60BB2}"/>
                </a:ext>
              </a:extLst>
            </p:cNvPr>
            <p:cNvGrpSpPr/>
            <p:nvPr/>
          </p:nvGrpSpPr>
          <p:grpSpPr>
            <a:xfrm>
              <a:off x="9377941" y="3375514"/>
              <a:ext cx="623851" cy="631495"/>
              <a:chOff x="7432636" y="4422124"/>
              <a:chExt cx="522415" cy="528816"/>
            </a:xfrm>
          </p:grpSpPr>
          <p:sp>
            <p:nvSpPr>
              <p:cNvPr id="23" name="Oval 22">
                <a:extLst>
                  <a:ext uri="{FF2B5EF4-FFF2-40B4-BE49-F238E27FC236}">
                    <a16:creationId xmlns:a16="http://schemas.microsoft.com/office/drawing/2014/main" id="{03A3BB43-7135-47B7-9426-8416CEC400FC}"/>
                  </a:ext>
                </a:extLst>
              </p:cNvPr>
              <p:cNvSpPr/>
              <p:nvPr/>
            </p:nvSpPr>
            <p:spPr>
              <a:xfrm>
                <a:off x="7432636" y="4513574"/>
                <a:ext cx="437366" cy="437366"/>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Graphic 175">
                <a:extLst>
                  <a:ext uri="{FF2B5EF4-FFF2-40B4-BE49-F238E27FC236}">
                    <a16:creationId xmlns:a16="http://schemas.microsoft.com/office/drawing/2014/main" id="{EB1FAFE5-96F6-418A-9998-B4469CA0BF26}"/>
                  </a:ext>
                </a:extLst>
              </p:cNvPr>
              <p:cNvSpPr/>
              <p:nvPr/>
            </p:nvSpPr>
            <p:spPr>
              <a:xfrm>
                <a:off x="7491390" y="4422124"/>
                <a:ext cx="463661" cy="482981"/>
              </a:xfrm>
              <a:custGeom>
                <a:avLst/>
                <a:gdLst>
                  <a:gd name="connsiteX0" fmla="*/ 555291 w 555290"/>
                  <a:gd name="connsiteY0" fmla="*/ 289214 h 578428"/>
                  <a:gd name="connsiteX1" fmla="*/ 277645 w 555290"/>
                  <a:gd name="connsiteY1" fmla="*/ 578428 h 578428"/>
                  <a:gd name="connsiteX2" fmla="*/ 0 w 555290"/>
                  <a:gd name="connsiteY2" fmla="*/ 289214 h 578428"/>
                  <a:gd name="connsiteX3" fmla="*/ 277645 w 555290"/>
                  <a:gd name="connsiteY3" fmla="*/ 0 h 578428"/>
                  <a:gd name="connsiteX4" fmla="*/ 555291 w 555290"/>
                  <a:gd name="connsiteY4" fmla="*/ 289214 h 578428"/>
                  <a:gd name="connsiteX5" fmla="*/ 509017 w 555290"/>
                  <a:gd name="connsiteY5" fmla="*/ 289214 h 578428"/>
                  <a:gd name="connsiteX6" fmla="*/ 277645 w 555290"/>
                  <a:gd name="connsiteY6" fmla="*/ 530226 h 578428"/>
                  <a:gd name="connsiteX7" fmla="*/ 46274 w 555290"/>
                  <a:gd name="connsiteY7" fmla="*/ 289214 h 578428"/>
                  <a:gd name="connsiteX8" fmla="*/ 81834 w 555290"/>
                  <a:gd name="connsiteY8" fmla="*/ 160770 h 578428"/>
                  <a:gd name="connsiteX9" fmla="*/ 150143 w 555290"/>
                  <a:gd name="connsiteY9" fmla="*/ 231926 h 578428"/>
                  <a:gd name="connsiteX10" fmla="*/ 138823 w 555290"/>
                  <a:gd name="connsiteY10" fmla="*/ 289214 h 578428"/>
                  <a:gd name="connsiteX11" fmla="*/ 277645 w 555290"/>
                  <a:gd name="connsiteY11" fmla="*/ 433821 h 578428"/>
                  <a:gd name="connsiteX12" fmla="*/ 416468 w 555290"/>
                  <a:gd name="connsiteY12" fmla="*/ 289214 h 578428"/>
                  <a:gd name="connsiteX13" fmla="*/ 301065 w 555290"/>
                  <a:gd name="connsiteY13" fmla="*/ 146656 h 578428"/>
                  <a:gd name="connsiteX14" fmla="*/ 301065 w 555290"/>
                  <a:gd name="connsiteY14" fmla="*/ 49422 h 578428"/>
                  <a:gd name="connsiteX15" fmla="*/ 509017 w 555290"/>
                  <a:gd name="connsiteY15" fmla="*/ 289214 h 578428"/>
                  <a:gd name="connsiteX16" fmla="*/ 176014 w 555290"/>
                  <a:gd name="connsiteY16" fmla="*/ 190707 h 578428"/>
                  <a:gd name="connsiteX17" fmla="*/ 254791 w 555290"/>
                  <a:gd name="connsiteY17" fmla="*/ 146557 h 578428"/>
                  <a:gd name="connsiteX18" fmla="*/ 254791 w 555290"/>
                  <a:gd name="connsiteY18" fmla="*/ 49363 h 578428"/>
                  <a:gd name="connsiteX19" fmla="*/ 110547 w 555290"/>
                  <a:gd name="connsiteY19" fmla="*/ 122512 h 578428"/>
                  <a:gd name="connsiteX20" fmla="*/ 176014 w 555290"/>
                  <a:gd name="connsiteY20" fmla="*/ 190707 h 578428"/>
                  <a:gd name="connsiteX21" fmla="*/ 370194 w 555290"/>
                  <a:gd name="connsiteY21" fmla="*/ 289214 h 578428"/>
                  <a:gd name="connsiteX22" fmla="*/ 277645 w 555290"/>
                  <a:gd name="connsiteY22" fmla="*/ 385619 h 578428"/>
                  <a:gd name="connsiteX23" fmla="*/ 185097 w 555290"/>
                  <a:gd name="connsiteY23" fmla="*/ 289214 h 578428"/>
                  <a:gd name="connsiteX24" fmla="*/ 277645 w 555290"/>
                  <a:gd name="connsiteY24" fmla="*/ 192809 h 578428"/>
                  <a:gd name="connsiteX25" fmla="*/ 370194 w 555290"/>
                  <a:gd name="connsiteY25" fmla="*/ 289214 h 57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5290" h="578428">
                    <a:moveTo>
                      <a:pt x="555291" y="289214"/>
                    </a:moveTo>
                    <a:cubicBezTo>
                      <a:pt x="555291" y="448942"/>
                      <a:pt x="430984" y="578428"/>
                      <a:pt x="277645" y="578428"/>
                    </a:cubicBezTo>
                    <a:cubicBezTo>
                      <a:pt x="124306" y="578428"/>
                      <a:pt x="0" y="448942"/>
                      <a:pt x="0" y="289214"/>
                    </a:cubicBezTo>
                    <a:cubicBezTo>
                      <a:pt x="0" y="129485"/>
                      <a:pt x="124306" y="0"/>
                      <a:pt x="277645" y="0"/>
                    </a:cubicBezTo>
                    <a:cubicBezTo>
                      <a:pt x="430984" y="0"/>
                      <a:pt x="555291" y="129485"/>
                      <a:pt x="555291" y="289214"/>
                    </a:cubicBezTo>
                    <a:close/>
                    <a:moveTo>
                      <a:pt x="509017" y="289214"/>
                    </a:moveTo>
                    <a:cubicBezTo>
                      <a:pt x="509017" y="422320"/>
                      <a:pt x="405427" y="530226"/>
                      <a:pt x="277645" y="530226"/>
                    </a:cubicBezTo>
                    <a:cubicBezTo>
                      <a:pt x="149863" y="530226"/>
                      <a:pt x="46274" y="422320"/>
                      <a:pt x="46274" y="289214"/>
                    </a:cubicBezTo>
                    <a:cubicBezTo>
                      <a:pt x="46274" y="241997"/>
                      <a:pt x="59309" y="197953"/>
                      <a:pt x="81834" y="160770"/>
                    </a:cubicBezTo>
                    <a:lnTo>
                      <a:pt x="150143" y="231926"/>
                    </a:lnTo>
                    <a:cubicBezTo>
                      <a:pt x="142859" y="249493"/>
                      <a:pt x="138823" y="268863"/>
                      <a:pt x="138823" y="289214"/>
                    </a:cubicBezTo>
                    <a:cubicBezTo>
                      <a:pt x="138823" y="369078"/>
                      <a:pt x="200976" y="433821"/>
                      <a:pt x="277645" y="433821"/>
                    </a:cubicBezTo>
                    <a:cubicBezTo>
                      <a:pt x="354315" y="433821"/>
                      <a:pt x="416468" y="369078"/>
                      <a:pt x="416468" y="289214"/>
                    </a:cubicBezTo>
                    <a:cubicBezTo>
                      <a:pt x="416468" y="217664"/>
                      <a:pt x="366582" y="158251"/>
                      <a:pt x="301065" y="146656"/>
                    </a:cubicBezTo>
                    <a:lnTo>
                      <a:pt x="301065" y="49422"/>
                    </a:lnTo>
                    <a:cubicBezTo>
                      <a:pt x="417849" y="61650"/>
                      <a:pt x="509017" y="164342"/>
                      <a:pt x="509017" y="289214"/>
                    </a:cubicBezTo>
                    <a:close/>
                    <a:moveTo>
                      <a:pt x="176014" y="190707"/>
                    </a:moveTo>
                    <a:cubicBezTo>
                      <a:pt x="196443" y="167847"/>
                      <a:pt x="223896" y="151888"/>
                      <a:pt x="254791" y="146557"/>
                    </a:cubicBezTo>
                    <a:lnTo>
                      <a:pt x="254791" y="49363"/>
                    </a:lnTo>
                    <a:cubicBezTo>
                      <a:pt x="198271" y="55136"/>
                      <a:pt x="147718" y="82094"/>
                      <a:pt x="110547" y="122512"/>
                    </a:cubicBezTo>
                    <a:lnTo>
                      <a:pt x="176014" y="190707"/>
                    </a:lnTo>
                    <a:close/>
                    <a:moveTo>
                      <a:pt x="370194" y="289214"/>
                    </a:moveTo>
                    <a:cubicBezTo>
                      <a:pt x="370194" y="342456"/>
                      <a:pt x="328758" y="385619"/>
                      <a:pt x="277645" y="385619"/>
                    </a:cubicBezTo>
                    <a:cubicBezTo>
                      <a:pt x="226533" y="385619"/>
                      <a:pt x="185097" y="342456"/>
                      <a:pt x="185097" y="289214"/>
                    </a:cubicBezTo>
                    <a:cubicBezTo>
                      <a:pt x="185097" y="235971"/>
                      <a:pt x="226533" y="192809"/>
                      <a:pt x="277645" y="192809"/>
                    </a:cubicBezTo>
                    <a:cubicBezTo>
                      <a:pt x="328758" y="192809"/>
                      <a:pt x="370194" y="235971"/>
                      <a:pt x="370194" y="289214"/>
                    </a:cubicBezTo>
                    <a:close/>
                  </a:path>
                </a:pathLst>
              </a:custGeom>
              <a:solidFill>
                <a:schemeClr val="accent2"/>
              </a:solidFill>
              <a:ln w="22860" cap="flat">
                <a:noFill/>
                <a:prstDash val="solid"/>
                <a:miter/>
              </a:ln>
            </p:spPr>
            <p:txBody>
              <a:bodyPr rtlCol="0" anchor="ctr"/>
              <a:lstStyle/>
              <a:p>
                <a:endParaRPr lang="en-TL"/>
              </a:p>
            </p:txBody>
          </p:sp>
        </p:grpSp>
      </p:grpSp>
    </p:spTree>
    <p:extLst>
      <p:ext uri="{BB962C8B-B14F-4D97-AF65-F5344CB8AC3E}">
        <p14:creationId xmlns:p14="http://schemas.microsoft.com/office/powerpoint/2010/main" val="49124329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49CB1742-987A-43F3-A543-7A376958D494}"/>
              </a:ext>
            </a:extLst>
          </p:cNvPr>
          <p:cNvSpPr txBox="1">
            <a:spLocks/>
          </p:cNvSpPr>
          <p:nvPr/>
        </p:nvSpPr>
        <p:spPr>
          <a:xfrm>
            <a:off x="1469135" y="715695"/>
            <a:ext cx="4857523" cy="1457937"/>
          </a:xfrm>
          <a:prstGeom prst="rect">
            <a:avLst/>
          </a:prstGeom>
        </p:spPr>
        <p:txBody>
          <a:bodyPr>
            <a:noAutofit/>
          </a:bodyPr>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marR="0" lvl="0" indent="0" algn="l" defTabSz="412750" rtl="0" eaLnBrk="1" fontAlgn="auto" latinLnBrk="0" hangingPunct="1">
              <a:lnSpc>
                <a:spcPct val="100000"/>
              </a:lnSpc>
              <a:spcBef>
                <a:spcPts val="2950"/>
              </a:spcBef>
              <a:spcAft>
                <a:spcPts val="0"/>
              </a:spcAft>
              <a:buClrTx/>
              <a:buSzPct val="125000"/>
              <a:buFontTx/>
              <a:buNone/>
              <a:tabLst/>
              <a:defRPr/>
            </a:pPr>
            <a:r>
              <a:rPr kumimoji="0" lang="en-US" sz="4400" b="1" i="0" u="none" strike="noStrike" kern="1200" cap="none" spc="-150" normalizeH="0" baseline="0" noProof="0" dirty="0">
                <a:ln>
                  <a:noFill/>
                </a:ln>
                <a:solidFill>
                  <a:srgbClr val="000000"/>
                </a:solidFill>
                <a:effectLst/>
                <a:uLnTx/>
                <a:uFillTx/>
                <a:latin typeface="Gilroy ExtraBold" panose="00000900000000000000" pitchFamily="50" charset="0"/>
                <a:sym typeface="Helvetica Neue"/>
              </a:rPr>
              <a:t>Look for Lower </a:t>
            </a:r>
            <a:r>
              <a:rPr kumimoji="0" lang="en-US" sz="4400" b="1" i="0" u="none" strike="noStrike" kern="1200" cap="none" spc="-150" normalizeH="0" baseline="0" noProof="0" dirty="0">
                <a:ln>
                  <a:noFill/>
                </a:ln>
                <a:solidFill>
                  <a:srgbClr val="8C2332"/>
                </a:solidFill>
                <a:effectLst/>
                <a:uLnTx/>
                <a:uFillTx/>
                <a:latin typeface="Gilroy ExtraBold" panose="00000900000000000000" pitchFamily="50" charset="0"/>
                <a:sym typeface="Helvetica Neue"/>
              </a:rPr>
              <a:t>Rates</a:t>
            </a:r>
          </a:p>
        </p:txBody>
      </p:sp>
      <p:pic>
        <p:nvPicPr>
          <p:cNvPr id="73" name="Picture Placeholder 14">
            <a:extLst>
              <a:ext uri="{FF2B5EF4-FFF2-40B4-BE49-F238E27FC236}">
                <a16:creationId xmlns:a16="http://schemas.microsoft.com/office/drawing/2014/main" id="{AFEA7239-2461-4442-A479-5F2A199FAF3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1216" t="590" r="21577" b="1574"/>
          <a:stretch/>
        </p:blipFill>
        <p:spPr>
          <a:xfrm>
            <a:off x="7066644" y="0"/>
            <a:ext cx="5125356" cy="6870982"/>
          </a:xfrm>
          <a:prstGeom prst="rect">
            <a:avLst/>
          </a:prstGeom>
        </p:spPr>
      </p:pic>
      <p:grpSp>
        <p:nvGrpSpPr>
          <p:cNvPr id="16" name="Group 15">
            <a:extLst>
              <a:ext uri="{FF2B5EF4-FFF2-40B4-BE49-F238E27FC236}">
                <a16:creationId xmlns:a16="http://schemas.microsoft.com/office/drawing/2014/main" id="{BDC28D57-F4F3-4082-927D-0BD25284C013}"/>
              </a:ext>
            </a:extLst>
          </p:cNvPr>
          <p:cNvGrpSpPr/>
          <p:nvPr/>
        </p:nvGrpSpPr>
        <p:grpSpPr>
          <a:xfrm>
            <a:off x="1459451" y="2521529"/>
            <a:ext cx="4058671" cy="242130"/>
            <a:chOff x="2133472" y="3953696"/>
            <a:chExt cx="8117341" cy="484260"/>
          </a:xfrm>
        </p:grpSpPr>
        <p:sp>
          <p:nvSpPr>
            <p:cNvPr id="17" name="Text Placeholder 11">
              <a:extLst>
                <a:ext uri="{FF2B5EF4-FFF2-40B4-BE49-F238E27FC236}">
                  <a16:creationId xmlns:a16="http://schemas.microsoft.com/office/drawing/2014/main" id="{245D76B8-14B3-49A0-8BA0-A5EED500AC41}"/>
                </a:ext>
              </a:extLst>
            </p:cNvPr>
            <p:cNvSpPr txBox="1">
              <a:spLocks/>
            </p:cNvSpPr>
            <p:nvPr/>
          </p:nvSpPr>
          <p:spPr>
            <a:xfrm>
              <a:off x="2915756" y="3953696"/>
              <a:ext cx="7335057" cy="484260"/>
            </a:xfrm>
            <a:prstGeom prst="rect">
              <a:avLst/>
            </a:prstGeom>
          </p:spPr>
          <p:txBody>
            <a:bodyPr lIns="0" rIns="0"/>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Gilroy Bold" panose="00000800000000000000" pitchFamily="50" charset="0"/>
                </a:rPr>
                <a:t>Personal Loans</a:t>
              </a:r>
              <a:endParaRPr kumimoji="0" lang="en-US" sz="1800" b="1" i="0" u="none" strike="noStrike" kern="1200" cap="none" spc="0" normalizeH="0" baseline="0" noProof="0" dirty="0">
                <a:ln>
                  <a:noFill/>
                </a:ln>
                <a:solidFill>
                  <a:srgbClr val="8C2332"/>
                </a:solidFill>
                <a:effectLst/>
                <a:uLnTx/>
                <a:uFillTx/>
                <a:latin typeface="Gilroy Bold" panose="00000800000000000000" pitchFamily="50" charset="0"/>
              </a:endParaRPr>
            </a:p>
          </p:txBody>
        </p:sp>
        <p:sp>
          <p:nvSpPr>
            <p:cNvPr id="18" name="Shape">
              <a:extLst>
                <a:ext uri="{FF2B5EF4-FFF2-40B4-BE49-F238E27FC236}">
                  <a16:creationId xmlns:a16="http://schemas.microsoft.com/office/drawing/2014/main" id="{E5B1247B-3151-49F9-9977-AF0B2E5F81BF}"/>
                </a:ext>
              </a:extLst>
            </p:cNvPr>
            <p:cNvSpPr>
              <a:spLocks noChangeAspect="1"/>
            </p:cNvSpPr>
            <p:nvPr/>
          </p:nvSpPr>
          <p:spPr bwMode="auto">
            <a:xfrm>
              <a:off x="2133472" y="4058675"/>
              <a:ext cx="365628" cy="274302"/>
            </a:xfrm>
            <a:custGeom>
              <a:avLst/>
              <a:gdLst>
                <a:gd name="T0" fmla="*/ 406665 w 21379"/>
                <a:gd name="T1" fmla="*/ 305150 h 21589"/>
                <a:gd name="T2" fmla="*/ 406665 w 21379"/>
                <a:gd name="T3" fmla="*/ 305150 h 21589"/>
                <a:gd name="T4" fmla="*/ 406665 w 21379"/>
                <a:gd name="T5" fmla="*/ 305150 h 21589"/>
                <a:gd name="T6" fmla="*/ 406665 w 21379"/>
                <a:gd name="T7" fmla="*/ 305150 h 2158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79" h="21589" extrusionOk="0">
                  <a:moveTo>
                    <a:pt x="18437" y="0"/>
                  </a:moveTo>
                  <a:cubicBezTo>
                    <a:pt x="18048" y="0"/>
                    <a:pt x="17659" y="149"/>
                    <a:pt x="17319" y="446"/>
                  </a:cubicBezTo>
                  <a:cubicBezTo>
                    <a:pt x="17003" y="738"/>
                    <a:pt x="16714" y="1127"/>
                    <a:pt x="16524" y="1383"/>
                  </a:cubicBezTo>
                  <a:lnTo>
                    <a:pt x="8236" y="12537"/>
                  </a:lnTo>
                  <a:lnTo>
                    <a:pt x="4856" y="7991"/>
                  </a:lnTo>
                  <a:cubicBezTo>
                    <a:pt x="4666" y="7735"/>
                    <a:pt x="4377" y="7344"/>
                    <a:pt x="4061" y="7052"/>
                  </a:cubicBezTo>
                  <a:cubicBezTo>
                    <a:pt x="3381" y="6458"/>
                    <a:pt x="2504" y="6458"/>
                    <a:pt x="1824" y="7052"/>
                  </a:cubicBezTo>
                  <a:cubicBezTo>
                    <a:pt x="1508" y="7344"/>
                    <a:pt x="1218" y="7735"/>
                    <a:pt x="1028" y="7991"/>
                  </a:cubicBezTo>
                  <a:cubicBezTo>
                    <a:pt x="837" y="8247"/>
                    <a:pt x="548" y="8636"/>
                    <a:pt x="331" y="9061"/>
                  </a:cubicBezTo>
                  <a:cubicBezTo>
                    <a:pt x="-110" y="9976"/>
                    <a:pt x="-110" y="11156"/>
                    <a:pt x="331" y="12071"/>
                  </a:cubicBezTo>
                  <a:cubicBezTo>
                    <a:pt x="548" y="12496"/>
                    <a:pt x="837" y="12887"/>
                    <a:pt x="1028" y="13143"/>
                  </a:cubicBezTo>
                  <a:lnTo>
                    <a:pt x="6280" y="20209"/>
                  </a:lnTo>
                  <a:cubicBezTo>
                    <a:pt x="6470" y="20465"/>
                    <a:pt x="6759" y="20856"/>
                    <a:pt x="7075" y="21148"/>
                  </a:cubicBezTo>
                  <a:cubicBezTo>
                    <a:pt x="7427" y="21456"/>
                    <a:pt x="7833" y="21600"/>
                    <a:pt x="8236" y="21589"/>
                  </a:cubicBezTo>
                  <a:cubicBezTo>
                    <a:pt x="8639" y="21600"/>
                    <a:pt x="9043" y="21455"/>
                    <a:pt x="9396" y="21148"/>
                  </a:cubicBezTo>
                  <a:cubicBezTo>
                    <a:pt x="9711" y="20856"/>
                    <a:pt x="10002" y="20465"/>
                    <a:pt x="10192" y="20209"/>
                  </a:cubicBezTo>
                  <a:lnTo>
                    <a:pt x="20352" y="6536"/>
                  </a:lnTo>
                  <a:cubicBezTo>
                    <a:pt x="20543" y="6279"/>
                    <a:pt x="20832" y="5891"/>
                    <a:pt x="21049" y="5466"/>
                  </a:cubicBezTo>
                  <a:cubicBezTo>
                    <a:pt x="21490" y="4550"/>
                    <a:pt x="21490" y="3371"/>
                    <a:pt x="21049" y="2455"/>
                  </a:cubicBezTo>
                  <a:cubicBezTo>
                    <a:pt x="20832" y="2030"/>
                    <a:pt x="20543" y="1640"/>
                    <a:pt x="20352" y="1383"/>
                  </a:cubicBezTo>
                  <a:cubicBezTo>
                    <a:pt x="20162" y="1127"/>
                    <a:pt x="19872" y="738"/>
                    <a:pt x="19556" y="446"/>
                  </a:cubicBezTo>
                  <a:cubicBezTo>
                    <a:pt x="19216" y="149"/>
                    <a:pt x="18826" y="0"/>
                    <a:pt x="18437" y="0"/>
                  </a:cubicBezTo>
                  <a:close/>
                </a:path>
              </a:pathLst>
            </a:custGeom>
            <a:solidFill>
              <a:schemeClr val="accent1"/>
            </a:solidFill>
            <a:ln>
              <a:noFill/>
            </a:ln>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Helvetica Neue Medium"/>
              </a:endParaRPr>
            </a:p>
          </p:txBody>
        </p:sp>
      </p:grpSp>
      <p:grpSp>
        <p:nvGrpSpPr>
          <p:cNvPr id="19" name="Group 18">
            <a:extLst>
              <a:ext uri="{FF2B5EF4-FFF2-40B4-BE49-F238E27FC236}">
                <a16:creationId xmlns:a16="http://schemas.microsoft.com/office/drawing/2014/main" id="{78881EBA-CD86-482C-86D6-D6FEFA5ACC0D}"/>
              </a:ext>
            </a:extLst>
          </p:cNvPr>
          <p:cNvGrpSpPr/>
          <p:nvPr/>
        </p:nvGrpSpPr>
        <p:grpSpPr>
          <a:xfrm>
            <a:off x="1459451" y="3209320"/>
            <a:ext cx="4058671" cy="1690468"/>
            <a:chOff x="2133472" y="5080511"/>
            <a:chExt cx="8117341" cy="3380936"/>
          </a:xfrm>
        </p:grpSpPr>
        <p:sp>
          <p:nvSpPr>
            <p:cNvPr id="20" name="Text Placeholder 10">
              <a:extLst>
                <a:ext uri="{FF2B5EF4-FFF2-40B4-BE49-F238E27FC236}">
                  <a16:creationId xmlns:a16="http://schemas.microsoft.com/office/drawing/2014/main" id="{2BC39C34-4351-4838-BCF0-922A2BEE2799}"/>
                </a:ext>
              </a:extLst>
            </p:cNvPr>
            <p:cNvSpPr txBox="1">
              <a:spLocks/>
            </p:cNvSpPr>
            <p:nvPr/>
          </p:nvSpPr>
          <p:spPr>
            <a:xfrm>
              <a:off x="2915756" y="6038993"/>
              <a:ext cx="3307060" cy="572464"/>
            </a:xfrm>
            <a:prstGeom prst="rect">
              <a:avLst/>
            </a:prstGeom>
          </p:spPr>
          <p:txBody>
            <a:bodyPr wrap="none" lIns="0" rIns="0">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7F7F7F">
                      <a:lumMod val="75000"/>
                    </a:srgbClr>
                  </a:solidFill>
                  <a:effectLst/>
                  <a:uLnTx/>
                  <a:uFillTx/>
                  <a:latin typeface="Klinic Slab Medium" pitchFamily="50" charset="0"/>
                </a:rPr>
                <a:t>Mortgage Refinancing</a:t>
              </a:r>
            </a:p>
          </p:txBody>
        </p:sp>
        <p:sp>
          <p:nvSpPr>
            <p:cNvPr id="21" name="Text Placeholder 11">
              <a:extLst>
                <a:ext uri="{FF2B5EF4-FFF2-40B4-BE49-F238E27FC236}">
                  <a16:creationId xmlns:a16="http://schemas.microsoft.com/office/drawing/2014/main" id="{E70884C0-65BD-439E-94BD-18E4FBD7D9B0}"/>
                </a:ext>
              </a:extLst>
            </p:cNvPr>
            <p:cNvSpPr txBox="1">
              <a:spLocks/>
            </p:cNvSpPr>
            <p:nvPr/>
          </p:nvSpPr>
          <p:spPr>
            <a:xfrm>
              <a:off x="2915756" y="5080511"/>
              <a:ext cx="7335057" cy="484260"/>
            </a:xfrm>
            <a:prstGeom prst="rect">
              <a:avLst/>
            </a:prstGeom>
          </p:spPr>
          <p:txBody>
            <a:bodyPr lIns="0" rIns="0"/>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Gilroy Bold" panose="00000800000000000000" pitchFamily="50" charset="0"/>
                </a:rPr>
                <a:t>Refinancing Loans</a:t>
              </a:r>
            </a:p>
          </p:txBody>
        </p:sp>
        <p:sp>
          <p:nvSpPr>
            <p:cNvPr id="22" name="Text Placeholder 10">
              <a:extLst>
                <a:ext uri="{FF2B5EF4-FFF2-40B4-BE49-F238E27FC236}">
                  <a16:creationId xmlns:a16="http://schemas.microsoft.com/office/drawing/2014/main" id="{C617BD7A-D845-4E0F-A9EF-91E1B7AB0D21}"/>
                </a:ext>
              </a:extLst>
            </p:cNvPr>
            <p:cNvSpPr txBox="1">
              <a:spLocks/>
            </p:cNvSpPr>
            <p:nvPr/>
          </p:nvSpPr>
          <p:spPr>
            <a:xfrm>
              <a:off x="2915756" y="6963987"/>
              <a:ext cx="2708564" cy="572464"/>
            </a:xfrm>
            <a:prstGeom prst="rect">
              <a:avLst/>
            </a:prstGeom>
          </p:spPr>
          <p:txBody>
            <a:bodyPr wrap="none" lIns="0" rIns="0">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7F7F7F">
                      <a:lumMod val="75000"/>
                    </a:srgbClr>
                  </a:solidFill>
                  <a:effectLst/>
                  <a:uLnTx/>
                  <a:uFillTx/>
                  <a:latin typeface="Klinic Slab Medium" pitchFamily="50" charset="0"/>
                </a:rPr>
                <a:t>Auto Refinancing </a:t>
              </a:r>
            </a:p>
          </p:txBody>
        </p:sp>
        <p:sp>
          <p:nvSpPr>
            <p:cNvPr id="23" name="Text Placeholder 10">
              <a:extLst>
                <a:ext uri="{FF2B5EF4-FFF2-40B4-BE49-F238E27FC236}">
                  <a16:creationId xmlns:a16="http://schemas.microsoft.com/office/drawing/2014/main" id="{CD652FB4-2A19-44A2-8590-247E354936B0}"/>
                </a:ext>
              </a:extLst>
            </p:cNvPr>
            <p:cNvSpPr txBox="1">
              <a:spLocks/>
            </p:cNvSpPr>
            <p:nvPr/>
          </p:nvSpPr>
          <p:spPr>
            <a:xfrm>
              <a:off x="2915756" y="7888983"/>
              <a:ext cx="3905172" cy="572464"/>
            </a:xfrm>
            <a:prstGeom prst="rect">
              <a:avLst/>
            </a:prstGeom>
          </p:spPr>
          <p:txBody>
            <a:bodyPr wrap="none" lIns="0" rIns="0">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D" sz="1400" b="0" i="0" u="none" strike="noStrike" kern="1200" cap="none" spc="0" normalizeH="0" baseline="0" noProof="0" dirty="0">
                  <a:ln>
                    <a:noFill/>
                  </a:ln>
                  <a:solidFill>
                    <a:srgbClr val="7F7F7F">
                      <a:lumMod val="75000"/>
                    </a:srgbClr>
                  </a:solidFill>
                  <a:effectLst/>
                  <a:uLnTx/>
                  <a:uFillTx/>
                  <a:latin typeface="Klinic Slab Medium" pitchFamily="50" charset="0"/>
                </a:rPr>
                <a:t>Student Loan Refinancing</a:t>
              </a:r>
            </a:p>
          </p:txBody>
        </p:sp>
        <p:cxnSp>
          <p:nvCxnSpPr>
            <p:cNvPr id="24" name="Straight Connector 23">
              <a:extLst>
                <a:ext uri="{FF2B5EF4-FFF2-40B4-BE49-F238E27FC236}">
                  <a16:creationId xmlns:a16="http://schemas.microsoft.com/office/drawing/2014/main" id="{CA1ECA77-E15F-423F-9C83-12A1BE943DB0}"/>
                </a:ext>
              </a:extLst>
            </p:cNvPr>
            <p:cNvCxnSpPr>
              <a:cxnSpLocks/>
            </p:cNvCxnSpPr>
            <p:nvPr/>
          </p:nvCxnSpPr>
          <p:spPr>
            <a:xfrm>
              <a:off x="2763361" y="7666550"/>
              <a:ext cx="429768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5" name="Shape">
              <a:extLst>
                <a:ext uri="{FF2B5EF4-FFF2-40B4-BE49-F238E27FC236}">
                  <a16:creationId xmlns:a16="http://schemas.microsoft.com/office/drawing/2014/main" id="{04954F5C-9B8E-4FBB-932C-F717D948DD6D}"/>
                </a:ext>
              </a:extLst>
            </p:cNvPr>
            <p:cNvSpPr>
              <a:spLocks noChangeAspect="1"/>
            </p:cNvSpPr>
            <p:nvPr/>
          </p:nvSpPr>
          <p:spPr bwMode="auto">
            <a:xfrm>
              <a:off x="2133472" y="5185490"/>
              <a:ext cx="365628" cy="274302"/>
            </a:xfrm>
            <a:custGeom>
              <a:avLst/>
              <a:gdLst>
                <a:gd name="T0" fmla="*/ 406665 w 21379"/>
                <a:gd name="T1" fmla="*/ 305150 h 21589"/>
                <a:gd name="T2" fmla="*/ 406665 w 21379"/>
                <a:gd name="T3" fmla="*/ 305150 h 21589"/>
                <a:gd name="T4" fmla="*/ 406665 w 21379"/>
                <a:gd name="T5" fmla="*/ 305150 h 21589"/>
                <a:gd name="T6" fmla="*/ 406665 w 21379"/>
                <a:gd name="T7" fmla="*/ 305150 h 2158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79" h="21589" extrusionOk="0">
                  <a:moveTo>
                    <a:pt x="18437" y="0"/>
                  </a:moveTo>
                  <a:cubicBezTo>
                    <a:pt x="18048" y="0"/>
                    <a:pt x="17659" y="149"/>
                    <a:pt x="17319" y="446"/>
                  </a:cubicBezTo>
                  <a:cubicBezTo>
                    <a:pt x="17003" y="738"/>
                    <a:pt x="16714" y="1127"/>
                    <a:pt x="16524" y="1383"/>
                  </a:cubicBezTo>
                  <a:lnTo>
                    <a:pt x="8236" y="12537"/>
                  </a:lnTo>
                  <a:lnTo>
                    <a:pt x="4856" y="7991"/>
                  </a:lnTo>
                  <a:cubicBezTo>
                    <a:pt x="4666" y="7735"/>
                    <a:pt x="4377" y="7344"/>
                    <a:pt x="4061" y="7052"/>
                  </a:cubicBezTo>
                  <a:cubicBezTo>
                    <a:pt x="3381" y="6458"/>
                    <a:pt x="2504" y="6458"/>
                    <a:pt x="1824" y="7052"/>
                  </a:cubicBezTo>
                  <a:cubicBezTo>
                    <a:pt x="1508" y="7344"/>
                    <a:pt x="1218" y="7735"/>
                    <a:pt x="1028" y="7991"/>
                  </a:cubicBezTo>
                  <a:cubicBezTo>
                    <a:pt x="837" y="8247"/>
                    <a:pt x="548" y="8636"/>
                    <a:pt x="331" y="9061"/>
                  </a:cubicBezTo>
                  <a:cubicBezTo>
                    <a:pt x="-110" y="9976"/>
                    <a:pt x="-110" y="11156"/>
                    <a:pt x="331" y="12071"/>
                  </a:cubicBezTo>
                  <a:cubicBezTo>
                    <a:pt x="548" y="12496"/>
                    <a:pt x="837" y="12887"/>
                    <a:pt x="1028" y="13143"/>
                  </a:cubicBezTo>
                  <a:lnTo>
                    <a:pt x="6280" y="20209"/>
                  </a:lnTo>
                  <a:cubicBezTo>
                    <a:pt x="6470" y="20465"/>
                    <a:pt x="6759" y="20856"/>
                    <a:pt x="7075" y="21148"/>
                  </a:cubicBezTo>
                  <a:cubicBezTo>
                    <a:pt x="7427" y="21456"/>
                    <a:pt x="7833" y="21600"/>
                    <a:pt x="8236" y="21589"/>
                  </a:cubicBezTo>
                  <a:cubicBezTo>
                    <a:pt x="8639" y="21600"/>
                    <a:pt x="9043" y="21455"/>
                    <a:pt x="9396" y="21148"/>
                  </a:cubicBezTo>
                  <a:cubicBezTo>
                    <a:pt x="9711" y="20856"/>
                    <a:pt x="10002" y="20465"/>
                    <a:pt x="10192" y="20209"/>
                  </a:cubicBezTo>
                  <a:lnTo>
                    <a:pt x="20352" y="6536"/>
                  </a:lnTo>
                  <a:cubicBezTo>
                    <a:pt x="20543" y="6279"/>
                    <a:pt x="20832" y="5891"/>
                    <a:pt x="21049" y="5466"/>
                  </a:cubicBezTo>
                  <a:cubicBezTo>
                    <a:pt x="21490" y="4550"/>
                    <a:pt x="21490" y="3371"/>
                    <a:pt x="21049" y="2455"/>
                  </a:cubicBezTo>
                  <a:cubicBezTo>
                    <a:pt x="20832" y="2030"/>
                    <a:pt x="20543" y="1640"/>
                    <a:pt x="20352" y="1383"/>
                  </a:cubicBezTo>
                  <a:cubicBezTo>
                    <a:pt x="20162" y="1127"/>
                    <a:pt x="19872" y="738"/>
                    <a:pt x="19556" y="446"/>
                  </a:cubicBezTo>
                  <a:cubicBezTo>
                    <a:pt x="19216" y="149"/>
                    <a:pt x="18826" y="0"/>
                    <a:pt x="18437" y="0"/>
                  </a:cubicBezTo>
                  <a:close/>
                </a:path>
              </a:pathLst>
            </a:custGeom>
            <a:solidFill>
              <a:schemeClr val="accent1"/>
            </a:solidFill>
            <a:ln>
              <a:noFill/>
            </a:ln>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Helvetica Neue Medium"/>
              </a:endParaRPr>
            </a:p>
          </p:txBody>
        </p:sp>
        <p:cxnSp>
          <p:nvCxnSpPr>
            <p:cNvPr id="26" name="Straight Connector 25">
              <a:extLst>
                <a:ext uri="{FF2B5EF4-FFF2-40B4-BE49-F238E27FC236}">
                  <a16:creationId xmlns:a16="http://schemas.microsoft.com/office/drawing/2014/main" id="{4A65990E-956F-4A41-9179-D99540B1C7BF}"/>
                </a:ext>
              </a:extLst>
            </p:cNvPr>
            <p:cNvCxnSpPr>
              <a:cxnSpLocks/>
            </p:cNvCxnSpPr>
            <p:nvPr/>
          </p:nvCxnSpPr>
          <p:spPr>
            <a:xfrm>
              <a:off x="2763361" y="6741555"/>
              <a:ext cx="429768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701E54DE-AAA7-4AB3-9A07-BDBDCD97B2F1}"/>
              </a:ext>
            </a:extLst>
          </p:cNvPr>
          <p:cNvGrpSpPr/>
          <p:nvPr/>
        </p:nvGrpSpPr>
        <p:grpSpPr>
          <a:xfrm>
            <a:off x="1459451" y="5345449"/>
            <a:ext cx="4058671" cy="242130"/>
            <a:chOff x="2133472" y="9423049"/>
            <a:chExt cx="8117341" cy="484260"/>
          </a:xfrm>
        </p:grpSpPr>
        <p:sp>
          <p:nvSpPr>
            <p:cNvPr id="30" name="Text Placeholder 11">
              <a:extLst>
                <a:ext uri="{FF2B5EF4-FFF2-40B4-BE49-F238E27FC236}">
                  <a16:creationId xmlns:a16="http://schemas.microsoft.com/office/drawing/2014/main" id="{E06725A0-15C7-4459-8FD1-9426E6D516FB}"/>
                </a:ext>
              </a:extLst>
            </p:cNvPr>
            <p:cNvSpPr txBox="1">
              <a:spLocks/>
            </p:cNvSpPr>
            <p:nvPr/>
          </p:nvSpPr>
          <p:spPr>
            <a:xfrm>
              <a:off x="2915756" y="9423049"/>
              <a:ext cx="7335057" cy="484260"/>
            </a:xfrm>
            <a:prstGeom prst="rect">
              <a:avLst/>
            </a:prstGeom>
          </p:spPr>
          <p:txBody>
            <a:bodyPr lIns="0" rIns="0"/>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Gilroy Bold" panose="00000800000000000000" pitchFamily="50" charset="0"/>
                </a:rPr>
                <a:t>Debt Consolidation Loans</a:t>
              </a:r>
              <a:endParaRPr kumimoji="0" lang="en-US" sz="1800" b="1" i="0" u="none" strike="noStrike" kern="1200" cap="none" spc="0" normalizeH="0" baseline="0" noProof="0" dirty="0">
                <a:ln>
                  <a:noFill/>
                </a:ln>
                <a:solidFill>
                  <a:srgbClr val="8C2332"/>
                </a:solidFill>
                <a:effectLst/>
                <a:uLnTx/>
                <a:uFillTx/>
                <a:latin typeface="Gilroy Bold" panose="00000800000000000000" pitchFamily="50" charset="0"/>
              </a:endParaRPr>
            </a:p>
          </p:txBody>
        </p:sp>
        <p:sp>
          <p:nvSpPr>
            <p:cNvPr id="32" name="Shape">
              <a:extLst>
                <a:ext uri="{FF2B5EF4-FFF2-40B4-BE49-F238E27FC236}">
                  <a16:creationId xmlns:a16="http://schemas.microsoft.com/office/drawing/2014/main" id="{0EC9A1F7-86FA-443A-BF90-46D6288B6C7A}"/>
                </a:ext>
              </a:extLst>
            </p:cNvPr>
            <p:cNvSpPr>
              <a:spLocks noChangeAspect="1"/>
            </p:cNvSpPr>
            <p:nvPr/>
          </p:nvSpPr>
          <p:spPr bwMode="auto">
            <a:xfrm>
              <a:off x="2133472" y="9528028"/>
              <a:ext cx="365628" cy="274302"/>
            </a:xfrm>
            <a:custGeom>
              <a:avLst/>
              <a:gdLst>
                <a:gd name="T0" fmla="*/ 406665 w 21379"/>
                <a:gd name="T1" fmla="*/ 305150 h 21589"/>
                <a:gd name="T2" fmla="*/ 406665 w 21379"/>
                <a:gd name="T3" fmla="*/ 305150 h 21589"/>
                <a:gd name="T4" fmla="*/ 406665 w 21379"/>
                <a:gd name="T5" fmla="*/ 305150 h 21589"/>
                <a:gd name="T6" fmla="*/ 406665 w 21379"/>
                <a:gd name="T7" fmla="*/ 305150 h 2158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79" h="21589" extrusionOk="0">
                  <a:moveTo>
                    <a:pt x="18437" y="0"/>
                  </a:moveTo>
                  <a:cubicBezTo>
                    <a:pt x="18048" y="0"/>
                    <a:pt x="17659" y="149"/>
                    <a:pt x="17319" y="446"/>
                  </a:cubicBezTo>
                  <a:cubicBezTo>
                    <a:pt x="17003" y="738"/>
                    <a:pt x="16714" y="1127"/>
                    <a:pt x="16524" y="1383"/>
                  </a:cubicBezTo>
                  <a:lnTo>
                    <a:pt x="8236" y="12537"/>
                  </a:lnTo>
                  <a:lnTo>
                    <a:pt x="4856" y="7991"/>
                  </a:lnTo>
                  <a:cubicBezTo>
                    <a:pt x="4666" y="7735"/>
                    <a:pt x="4377" y="7344"/>
                    <a:pt x="4061" y="7052"/>
                  </a:cubicBezTo>
                  <a:cubicBezTo>
                    <a:pt x="3381" y="6458"/>
                    <a:pt x="2504" y="6458"/>
                    <a:pt x="1824" y="7052"/>
                  </a:cubicBezTo>
                  <a:cubicBezTo>
                    <a:pt x="1508" y="7344"/>
                    <a:pt x="1218" y="7735"/>
                    <a:pt x="1028" y="7991"/>
                  </a:cubicBezTo>
                  <a:cubicBezTo>
                    <a:pt x="837" y="8247"/>
                    <a:pt x="548" y="8636"/>
                    <a:pt x="331" y="9061"/>
                  </a:cubicBezTo>
                  <a:cubicBezTo>
                    <a:pt x="-110" y="9976"/>
                    <a:pt x="-110" y="11156"/>
                    <a:pt x="331" y="12071"/>
                  </a:cubicBezTo>
                  <a:cubicBezTo>
                    <a:pt x="548" y="12496"/>
                    <a:pt x="837" y="12887"/>
                    <a:pt x="1028" y="13143"/>
                  </a:cubicBezTo>
                  <a:lnTo>
                    <a:pt x="6280" y="20209"/>
                  </a:lnTo>
                  <a:cubicBezTo>
                    <a:pt x="6470" y="20465"/>
                    <a:pt x="6759" y="20856"/>
                    <a:pt x="7075" y="21148"/>
                  </a:cubicBezTo>
                  <a:cubicBezTo>
                    <a:pt x="7427" y="21456"/>
                    <a:pt x="7833" y="21600"/>
                    <a:pt x="8236" y="21589"/>
                  </a:cubicBezTo>
                  <a:cubicBezTo>
                    <a:pt x="8639" y="21600"/>
                    <a:pt x="9043" y="21455"/>
                    <a:pt x="9396" y="21148"/>
                  </a:cubicBezTo>
                  <a:cubicBezTo>
                    <a:pt x="9711" y="20856"/>
                    <a:pt x="10002" y="20465"/>
                    <a:pt x="10192" y="20209"/>
                  </a:cubicBezTo>
                  <a:lnTo>
                    <a:pt x="20352" y="6536"/>
                  </a:lnTo>
                  <a:cubicBezTo>
                    <a:pt x="20543" y="6279"/>
                    <a:pt x="20832" y="5891"/>
                    <a:pt x="21049" y="5466"/>
                  </a:cubicBezTo>
                  <a:cubicBezTo>
                    <a:pt x="21490" y="4550"/>
                    <a:pt x="21490" y="3371"/>
                    <a:pt x="21049" y="2455"/>
                  </a:cubicBezTo>
                  <a:cubicBezTo>
                    <a:pt x="20832" y="2030"/>
                    <a:pt x="20543" y="1640"/>
                    <a:pt x="20352" y="1383"/>
                  </a:cubicBezTo>
                  <a:cubicBezTo>
                    <a:pt x="20162" y="1127"/>
                    <a:pt x="19872" y="738"/>
                    <a:pt x="19556" y="446"/>
                  </a:cubicBezTo>
                  <a:cubicBezTo>
                    <a:pt x="19216" y="149"/>
                    <a:pt x="18826" y="0"/>
                    <a:pt x="18437" y="0"/>
                  </a:cubicBezTo>
                  <a:close/>
                </a:path>
              </a:pathLst>
            </a:custGeom>
            <a:solidFill>
              <a:schemeClr val="accent1"/>
            </a:solidFill>
            <a:ln>
              <a:noFill/>
            </a:ln>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Helvetica Neue Medium"/>
              </a:endParaRPr>
            </a:p>
          </p:txBody>
        </p:sp>
      </p:grpSp>
      <p:grpSp>
        <p:nvGrpSpPr>
          <p:cNvPr id="33" name="Group 32">
            <a:extLst>
              <a:ext uri="{FF2B5EF4-FFF2-40B4-BE49-F238E27FC236}">
                <a16:creationId xmlns:a16="http://schemas.microsoft.com/office/drawing/2014/main" id="{37C77954-E97B-4FE8-A9EC-C4DD6F605AFD}"/>
              </a:ext>
            </a:extLst>
          </p:cNvPr>
          <p:cNvGrpSpPr/>
          <p:nvPr/>
        </p:nvGrpSpPr>
        <p:grpSpPr>
          <a:xfrm>
            <a:off x="1459451" y="6033239"/>
            <a:ext cx="4058671" cy="242130"/>
            <a:chOff x="2133472" y="10579794"/>
            <a:chExt cx="8117341" cy="484260"/>
          </a:xfrm>
        </p:grpSpPr>
        <p:sp>
          <p:nvSpPr>
            <p:cNvPr id="34" name="Text Placeholder 11">
              <a:extLst>
                <a:ext uri="{FF2B5EF4-FFF2-40B4-BE49-F238E27FC236}">
                  <a16:creationId xmlns:a16="http://schemas.microsoft.com/office/drawing/2014/main" id="{DC1656B0-B76B-405E-89EC-DA60191CB743}"/>
                </a:ext>
              </a:extLst>
            </p:cNvPr>
            <p:cNvSpPr txBox="1">
              <a:spLocks/>
            </p:cNvSpPr>
            <p:nvPr/>
          </p:nvSpPr>
          <p:spPr>
            <a:xfrm>
              <a:off x="2915756" y="10579794"/>
              <a:ext cx="7335057" cy="484260"/>
            </a:xfrm>
            <a:prstGeom prst="rect">
              <a:avLst/>
            </a:prstGeom>
          </p:spPr>
          <p:txBody>
            <a:bodyPr lIns="0" rIns="0"/>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Gilroy Bold" panose="00000800000000000000" pitchFamily="50" charset="0"/>
                </a:rPr>
                <a:t>Credit Card Balance Transfers</a:t>
              </a:r>
              <a:endParaRPr kumimoji="0" lang="en-US" sz="1800" b="1" i="0" u="none" strike="noStrike" kern="1200" cap="none" spc="0" normalizeH="0" baseline="0" noProof="0" dirty="0">
                <a:ln>
                  <a:noFill/>
                </a:ln>
                <a:solidFill>
                  <a:srgbClr val="8C2332"/>
                </a:solidFill>
                <a:effectLst/>
                <a:uLnTx/>
                <a:uFillTx/>
                <a:latin typeface="Gilroy Bold" panose="00000800000000000000" pitchFamily="50" charset="0"/>
              </a:endParaRPr>
            </a:p>
          </p:txBody>
        </p:sp>
        <p:sp>
          <p:nvSpPr>
            <p:cNvPr id="35" name="Shape">
              <a:extLst>
                <a:ext uri="{FF2B5EF4-FFF2-40B4-BE49-F238E27FC236}">
                  <a16:creationId xmlns:a16="http://schemas.microsoft.com/office/drawing/2014/main" id="{DE19E4F5-929E-42C8-A64C-B62C61CA2B64}"/>
                </a:ext>
              </a:extLst>
            </p:cNvPr>
            <p:cNvSpPr>
              <a:spLocks noChangeAspect="1"/>
            </p:cNvSpPr>
            <p:nvPr/>
          </p:nvSpPr>
          <p:spPr bwMode="auto">
            <a:xfrm>
              <a:off x="2133472" y="10684773"/>
              <a:ext cx="365628" cy="274302"/>
            </a:xfrm>
            <a:custGeom>
              <a:avLst/>
              <a:gdLst>
                <a:gd name="T0" fmla="*/ 406665 w 21379"/>
                <a:gd name="T1" fmla="*/ 305150 h 21589"/>
                <a:gd name="T2" fmla="*/ 406665 w 21379"/>
                <a:gd name="T3" fmla="*/ 305150 h 21589"/>
                <a:gd name="T4" fmla="*/ 406665 w 21379"/>
                <a:gd name="T5" fmla="*/ 305150 h 21589"/>
                <a:gd name="T6" fmla="*/ 406665 w 21379"/>
                <a:gd name="T7" fmla="*/ 305150 h 2158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79" h="21589" extrusionOk="0">
                  <a:moveTo>
                    <a:pt x="18437" y="0"/>
                  </a:moveTo>
                  <a:cubicBezTo>
                    <a:pt x="18048" y="0"/>
                    <a:pt x="17659" y="149"/>
                    <a:pt x="17319" y="446"/>
                  </a:cubicBezTo>
                  <a:cubicBezTo>
                    <a:pt x="17003" y="738"/>
                    <a:pt x="16714" y="1127"/>
                    <a:pt x="16524" y="1383"/>
                  </a:cubicBezTo>
                  <a:lnTo>
                    <a:pt x="8236" y="12537"/>
                  </a:lnTo>
                  <a:lnTo>
                    <a:pt x="4856" y="7991"/>
                  </a:lnTo>
                  <a:cubicBezTo>
                    <a:pt x="4666" y="7735"/>
                    <a:pt x="4377" y="7344"/>
                    <a:pt x="4061" y="7052"/>
                  </a:cubicBezTo>
                  <a:cubicBezTo>
                    <a:pt x="3381" y="6458"/>
                    <a:pt x="2504" y="6458"/>
                    <a:pt x="1824" y="7052"/>
                  </a:cubicBezTo>
                  <a:cubicBezTo>
                    <a:pt x="1508" y="7344"/>
                    <a:pt x="1218" y="7735"/>
                    <a:pt x="1028" y="7991"/>
                  </a:cubicBezTo>
                  <a:cubicBezTo>
                    <a:pt x="837" y="8247"/>
                    <a:pt x="548" y="8636"/>
                    <a:pt x="331" y="9061"/>
                  </a:cubicBezTo>
                  <a:cubicBezTo>
                    <a:pt x="-110" y="9976"/>
                    <a:pt x="-110" y="11156"/>
                    <a:pt x="331" y="12071"/>
                  </a:cubicBezTo>
                  <a:cubicBezTo>
                    <a:pt x="548" y="12496"/>
                    <a:pt x="837" y="12887"/>
                    <a:pt x="1028" y="13143"/>
                  </a:cubicBezTo>
                  <a:lnTo>
                    <a:pt x="6280" y="20209"/>
                  </a:lnTo>
                  <a:cubicBezTo>
                    <a:pt x="6470" y="20465"/>
                    <a:pt x="6759" y="20856"/>
                    <a:pt x="7075" y="21148"/>
                  </a:cubicBezTo>
                  <a:cubicBezTo>
                    <a:pt x="7427" y="21456"/>
                    <a:pt x="7833" y="21600"/>
                    <a:pt x="8236" y="21589"/>
                  </a:cubicBezTo>
                  <a:cubicBezTo>
                    <a:pt x="8639" y="21600"/>
                    <a:pt x="9043" y="21455"/>
                    <a:pt x="9396" y="21148"/>
                  </a:cubicBezTo>
                  <a:cubicBezTo>
                    <a:pt x="9711" y="20856"/>
                    <a:pt x="10002" y="20465"/>
                    <a:pt x="10192" y="20209"/>
                  </a:cubicBezTo>
                  <a:lnTo>
                    <a:pt x="20352" y="6536"/>
                  </a:lnTo>
                  <a:cubicBezTo>
                    <a:pt x="20543" y="6279"/>
                    <a:pt x="20832" y="5891"/>
                    <a:pt x="21049" y="5466"/>
                  </a:cubicBezTo>
                  <a:cubicBezTo>
                    <a:pt x="21490" y="4550"/>
                    <a:pt x="21490" y="3371"/>
                    <a:pt x="21049" y="2455"/>
                  </a:cubicBezTo>
                  <a:cubicBezTo>
                    <a:pt x="20832" y="2030"/>
                    <a:pt x="20543" y="1640"/>
                    <a:pt x="20352" y="1383"/>
                  </a:cubicBezTo>
                  <a:cubicBezTo>
                    <a:pt x="20162" y="1127"/>
                    <a:pt x="19872" y="738"/>
                    <a:pt x="19556" y="446"/>
                  </a:cubicBezTo>
                  <a:cubicBezTo>
                    <a:pt x="19216" y="149"/>
                    <a:pt x="18826" y="0"/>
                    <a:pt x="18437" y="0"/>
                  </a:cubicBezTo>
                  <a:close/>
                </a:path>
              </a:pathLst>
            </a:custGeom>
            <a:solidFill>
              <a:schemeClr val="accent1"/>
            </a:solidFill>
            <a:ln>
              <a:noFill/>
            </a:ln>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Helvetica Neue Medium"/>
              </a:endParaRPr>
            </a:p>
          </p:txBody>
        </p:sp>
      </p:grpSp>
    </p:spTree>
    <p:extLst>
      <p:ext uri="{BB962C8B-B14F-4D97-AF65-F5344CB8AC3E}">
        <p14:creationId xmlns:p14="http://schemas.microsoft.com/office/powerpoint/2010/main" val="4172659775"/>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Graphical user interface, text, application&#10;&#10;Description automatically generated">
            <a:extLst>
              <a:ext uri="{FF2B5EF4-FFF2-40B4-BE49-F238E27FC236}">
                <a16:creationId xmlns:a16="http://schemas.microsoft.com/office/drawing/2014/main" id="{47DBA519-9150-48CF-A172-C9E365859EBC}"/>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692" b="692"/>
          <a:stretch>
            <a:fillRect/>
          </a:stretch>
        </p:blipFill>
        <p:spPr>
          <a:xfrm>
            <a:off x="969444" y="852046"/>
            <a:ext cx="2352277" cy="5095297"/>
          </a:xfrm>
          <a:noFill/>
        </p:spPr>
      </p:pic>
      <p:sp>
        <p:nvSpPr>
          <p:cNvPr id="8" name="TextBox 7">
            <a:extLst>
              <a:ext uri="{FF2B5EF4-FFF2-40B4-BE49-F238E27FC236}">
                <a16:creationId xmlns:a16="http://schemas.microsoft.com/office/drawing/2014/main" id="{A04FAA39-2FA4-4523-BFEB-56C8E6643E6F}"/>
              </a:ext>
            </a:extLst>
          </p:cNvPr>
          <p:cNvSpPr txBox="1"/>
          <p:nvPr/>
        </p:nvSpPr>
        <p:spPr>
          <a:xfrm>
            <a:off x="5386644" y="1930846"/>
            <a:ext cx="5036960" cy="646289"/>
          </a:xfrm>
          <a:prstGeom prst="rect">
            <a:avLst/>
          </a:prstGeom>
        </p:spPr>
        <p:txBody>
          <a:bodyPr/>
          <a:lstStyle>
            <a:lvl1pPr indent="0" algn="ctr" defTabSz="914377">
              <a:lnSpc>
                <a:spcPct val="100000"/>
              </a:lnSpc>
              <a:spcBef>
                <a:spcPts val="1000"/>
              </a:spcBef>
              <a:buFont typeface="Arial" panose="020B0604020202020204" pitchFamily="34" charset="0"/>
              <a:buNone/>
              <a:defRPr sz="3600" b="1" i="0" spc="-150">
                <a:latin typeface="Gilroy ExtraBold" panose="00000900000000000000" pitchFamily="50" charset="0"/>
                <a:cs typeface="Gilroy ExtraBold" panose="00000900000000000000" pitchFamily="50" charset="0"/>
              </a:defRPr>
            </a:lvl1pPr>
            <a:lvl2pPr marL="685783" indent="-228594" defTabSz="914377">
              <a:lnSpc>
                <a:spcPct val="90000"/>
              </a:lnSpc>
              <a:spcBef>
                <a:spcPts val="500"/>
              </a:spcBef>
              <a:buFont typeface="Arial" panose="020B0604020202020204" pitchFamily="34" charset="0"/>
              <a:buChar char="•"/>
              <a:defRPr sz="2400"/>
            </a:lvl2pPr>
            <a:lvl3pPr marL="1142971" indent="-228594" defTabSz="914377">
              <a:lnSpc>
                <a:spcPct val="90000"/>
              </a:lnSpc>
              <a:spcBef>
                <a:spcPts val="500"/>
              </a:spcBef>
              <a:buFont typeface="Arial" panose="020B0604020202020204" pitchFamily="34" charset="0"/>
              <a:buChar char="•"/>
              <a:defRPr sz="20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defTabSz="914332">
              <a:defRPr/>
            </a:pPr>
            <a:r>
              <a:rPr lang="en-US" sz="5000" dirty="0" err="1">
                <a:latin typeface="Klinic Slab Bold" pitchFamily="50" charset="0"/>
                <a:cs typeface="+mn-cs"/>
              </a:rPr>
              <a:t>GreenPath</a:t>
            </a:r>
            <a:endParaRPr lang="en-US" sz="5000" dirty="0">
              <a:latin typeface="Klinic Slab Bold" pitchFamily="50" charset="0"/>
              <a:cs typeface="+mn-cs"/>
            </a:endParaRPr>
          </a:p>
        </p:txBody>
      </p:sp>
      <p:sp>
        <p:nvSpPr>
          <p:cNvPr id="9" name="TextBox 8">
            <a:extLst>
              <a:ext uri="{FF2B5EF4-FFF2-40B4-BE49-F238E27FC236}">
                <a16:creationId xmlns:a16="http://schemas.microsoft.com/office/drawing/2014/main" id="{9FC867F4-5C03-4203-9605-6413FE70987C}"/>
              </a:ext>
            </a:extLst>
          </p:cNvPr>
          <p:cNvSpPr txBox="1"/>
          <p:nvPr/>
        </p:nvSpPr>
        <p:spPr>
          <a:xfrm>
            <a:off x="4417089" y="3807027"/>
            <a:ext cx="6976071" cy="707886"/>
          </a:xfrm>
          <a:prstGeom prst="rect">
            <a:avLst/>
          </a:prstGeom>
          <a:noFill/>
        </p:spPr>
        <p:txBody>
          <a:bodyPr wrap="square" rtlCol="0">
            <a:spAutoFit/>
          </a:bodyPr>
          <a:lstStyle/>
          <a:p>
            <a:pPr algn="ctr" defTabSz="457177">
              <a:defRPr/>
            </a:pPr>
            <a:r>
              <a:rPr lang="en-US" sz="4000" b="1" spc="-150" dirty="0">
                <a:solidFill>
                  <a:srgbClr val="000000"/>
                </a:solidFill>
                <a:latin typeface="Gilroy ExtraBold" panose="00000900000000000000" pitchFamily="50" charset="0"/>
                <a:ea typeface="Lato Black" charset="0"/>
                <a:cs typeface="Lato Black" charset="0"/>
              </a:rPr>
              <a:t>HUECU.ORG/GREENPATH</a:t>
            </a:r>
          </a:p>
        </p:txBody>
      </p:sp>
      <p:sp>
        <p:nvSpPr>
          <p:cNvPr id="10" name="Rectangle 9">
            <a:extLst>
              <a:ext uri="{FF2B5EF4-FFF2-40B4-BE49-F238E27FC236}">
                <a16:creationId xmlns:a16="http://schemas.microsoft.com/office/drawing/2014/main" id="{EF66DE96-61D6-4C92-9EFC-D308487422EE}"/>
              </a:ext>
            </a:extLst>
          </p:cNvPr>
          <p:cNvSpPr/>
          <p:nvPr/>
        </p:nvSpPr>
        <p:spPr>
          <a:xfrm>
            <a:off x="6123731" y="2997060"/>
            <a:ext cx="3562787" cy="900246"/>
          </a:xfrm>
          <a:prstGeom prst="rect">
            <a:avLst/>
          </a:prstGeom>
        </p:spPr>
        <p:txBody>
          <a:bodyPr wrap="square">
            <a:spAutoFit/>
          </a:bodyPr>
          <a:lstStyle/>
          <a:p>
            <a:pPr algn="ctr" defTabSz="457177">
              <a:lnSpc>
                <a:spcPct val="125000"/>
              </a:lnSpc>
              <a:defRPr/>
            </a:pPr>
            <a:r>
              <a:rPr lang="en-US" sz="1400" dirty="0">
                <a:solidFill>
                  <a:schemeClr val="tx2"/>
                </a:solidFill>
                <a:latin typeface="Klinic Slab Medium" pitchFamily="50" charset="0"/>
              </a:rPr>
              <a:t>GreenPath Financial Wellness offers free credit, budget </a:t>
            </a:r>
            <a:r>
              <a:rPr lang="en-US" sz="1400" dirty="0" smtClean="0">
                <a:solidFill>
                  <a:schemeClr val="tx2"/>
                </a:solidFill>
                <a:latin typeface="Klinic Slab Medium" pitchFamily="50" charset="0"/>
              </a:rPr>
              <a:t>and, Federal Student Loan counseling.</a:t>
            </a:r>
            <a:endParaRPr lang="en-US" sz="1400" dirty="0">
              <a:solidFill>
                <a:schemeClr val="tx2"/>
              </a:solidFill>
              <a:latin typeface="Klinic Slab Medium" pitchFamily="50" charset="0"/>
            </a:endParaRPr>
          </a:p>
        </p:txBody>
      </p:sp>
      <p:cxnSp>
        <p:nvCxnSpPr>
          <p:cNvPr id="11" name="Straight Connector 10">
            <a:extLst>
              <a:ext uri="{FF2B5EF4-FFF2-40B4-BE49-F238E27FC236}">
                <a16:creationId xmlns:a16="http://schemas.microsoft.com/office/drawing/2014/main" id="{5ED92689-7851-4C5D-A75B-815B582E7EE4}"/>
              </a:ext>
            </a:extLst>
          </p:cNvPr>
          <p:cNvCxnSpPr>
            <a:cxnSpLocks/>
          </p:cNvCxnSpPr>
          <p:nvPr/>
        </p:nvCxnSpPr>
        <p:spPr>
          <a:xfrm>
            <a:off x="7008575" y="2832564"/>
            <a:ext cx="1793099" cy="0"/>
          </a:xfrm>
          <a:prstGeom prst="line">
            <a:avLst/>
          </a:prstGeom>
          <a:ln>
            <a:solidFill>
              <a:srgbClr val="47BC9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11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49CB1742-987A-43F3-A543-7A376958D494}"/>
              </a:ext>
            </a:extLst>
          </p:cNvPr>
          <p:cNvSpPr txBox="1">
            <a:spLocks/>
          </p:cNvSpPr>
          <p:nvPr/>
        </p:nvSpPr>
        <p:spPr>
          <a:xfrm>
            <a:off x="1469136" y="715695"/>
            <a:ext cx="4191000" cy="1457937"/>
          </a:xfrm>
          <a:prstGeom prst="rect">
            <a:avLst/>
          </a:prstGeom>
        </p:spPr>
        <p:txBody>
          <a:bodyPr>
            <a:noAutofit/>
          </a:bodyPr>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a:buNone/>
            </a:pPr>
            <a:r>
              <a:rPr lang="en-US" sz="4400" b="1" spc="-150" dirty="0">
                <a:latin typeface="Gilroy ExtraBold" panose="00000900000000000000" pitchFamily="50" charset="0"/>
              </a:rPr>
              <a:t>Debt Management </a:t>
            </a:r>
            <a:r>
              <a:rPr lang="en-US" sz="4400" b="1" spc="-150" dirty="0">
                <a:solidFill>
                  <a:srgbClr val="8C2332"/>
                </a:solidFill>
                <a:latin typeface="Gilroy ExtraBold" panose="00000900000000000000" pitchFamily="50" charset="0"/>
              </a:rPr>
              <a:t>Plan</a:t>
            </a:r>
          </a:p>
        </p:txBody>
      </p:sp>
      <p:grpSp>
        <p:nvGrpSpPr>
          <p:cNvPr id="54" name="Group 53">
            <a:extLst>
              <a:ext uri="{FF2B5EF4-FFF2-40B4-BE49-F238E27FC236}">
                <a16:creationId xmlns:a16="http://schemas.microsoft.com/office/drawing/2014/main" id="{D878DBD4-C84D-44E7-AF80-BF4E7628ACB3}"/>
              </a:ext>
            </a:extLst>
          </p:cNvPr>
          <p:cNvGrpSpPr/>
          <p:nvPr/>
        </p:nvGrpSpPr>
        <p:grpSpPr>
          <a:xfrm>
            <a:off x="1606296" y="3251329"/>
            <a:ext cx="3656222" cy="215444"/>
            <a:chOff x="7027945" y="3866176"/>
            <a:chExt cx="3656222" cy="215444"/>
          </a:xfrm>
        </p:grpSpPr>
        <p:sp>
          <p:nvSpPr>
            <p:cNvPr id="27" name="Text Placeholder 3">
              <a:extLst>
                <a:ext uri="{FF2B5EF4-FFF2-40B4-BE49-F238E27FC236}">
                  <a16:creationId xmlns:a16="http://schemas.microsoft.com/office/drawing/2014/main" id="{F48A8E9E-110F-404E-B833-D1A4983D24F0}"/>
                </a:ext>
              </a:extLst>
            </p:cNvPr>
            <p:cNvSpPr txBox="1">
              <a:spLocks/>
            </p:cNvSpPr>
            <p:nvPr/>
          </p:nvSpPr>
          <p:spPr>
            <a:xfrm>
              <a:off x="7412346" y="3866176"/>
              <a:ext cx="3271821" cy="215444"/>
            </a:xfrm>
            <a:prstGeom prst="rect">
              <a:avLst/>
            </a:prstGeom>
          </p:spPr>
          <p:txBody>
            <a:bodyPr wrap="square" lIns="0" tIns="0" rIns="0" bIns="0" anchor="t" anchorCtr="0">
              <a:spAutoFit/>
            </a:bodyPr>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a:buNone/>
              </a:pPr>
              <a:r>
                <a:rPr lang="en-US" sz="1400" b="1" dirty="0">
                  <a:solidFill>
                    <a:schemeClr val="tx1"/>
                  </a:solidFill>
                  <a:latin typeface="Gilroy Bold" panose="00000800000000000000" pitchFamily="50" charset="0"/>
                  <a:ea typeface="Open Sans" panose="020B0606030504020204" pitchFamily="34" charset="0"/>
                  <a:cs typeface="Gilroy Bold" panose="00000800000000000000" pitchFamily="50" charset="0"/>
                </a:rPr>
                <a:t>Reduces interest rates on debts</a:t>
              </a:r>
            </a:p>
          </p:txBody>
        </p:sp>
        <p:sp>
          <p:nvSpPr>
            <p:cNvPr id="37" name="Shape">
              <a:extLst>
                <a:ext uri="{FF2B5EF4-FFF2-40B4-BE49-F238E27FC236}">
                  <a16:creationId xmlns:a16="http://schemas.microsoft.com/office/drawing/2014/main" id="{50337818-E57D-4EC9-9961-8B751922A374}"/>
                </a:ext>
              </a:extLst>
            </p:cNvPr>
            <p:cNvSpPr>
              <a:spLocks noChangeAspect="1"/>
            </p:cNvSpPr>
            <p:nvPr/>
          </p:nvSpPr>
          <p:spPr bwMode="auto">
            <a:xfrm>
              <a:off x="7027945" y="3905318"/>
              <a:ext cx="182826" cy="137160"/>
            </a:xfrm>
            <a:custGeom>
              <a:avLst/>
              <a:gdLst>
                <a:gd name="T0" fmla="*/ 406665 w 21379"/>
                <a:gd name="T1" fmla="*/ 305150 h 21589"/>
                <a:gd name="T2" fmla="*/ 406665 w 21379"/>
                <a:gd name="T3" fmla="*/ 305150 h 21589"/>
                <a:gd name="T4" fmla="*/ 406665 w 21379"/>
                <a:gd name="T5" fmla="*/ 305150 h 21589"/>
                <a:gd name="T6" fmla="*/ 406665 w 21379"/>
                <a:gd name="T7" fmla="*/ 305150 h 2158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79" h="21589" extrusionOk="0">
                  <a:moveTo>
                    <a:pt x="18437" y="0"/>
                  </a:moveTo>
                  <a:cubicBezTo>
                    <a:pt x="18048" y="0"/>
                    <a:pt x="17659" y="149"/>
                    <a:pt x="17319" y="446"/>
                  </a:cubicBezTo>
                  <a:cubicBezTo>
                    <a:pt x="17003" y="738"/>
                    <a:pt x="16714" y="1127"/>
                    <a:pt x="16524" y="1383"/>
                  </a:cubicBezTo>
                  <a:lnTo>
                    <a:pt x="8236" y="12537"/>
                  </a:lnTo>
                  <a:lnTo>
                    <a:pt x="4856" y="7991"/>
                  </a:lnTo>
                  <a:cubicBezTo>
                    <a:pt x="4666" y="7735"/>
                    <a:pt x="4377" y="7344"/>
                    <a:pt x="4061" y="7052"/>
                  </a:cubicBezTo>
                  <a:cubicBezTo>
                    <a:pt x="3381" y="6458"/>
                    <a:pt x="2504" y="6458"/>
                    <a:pt x="1824" y="7052"/>
                  </a:cubicBezTo>
                  <a:cubicBezTo>
                    <a:pt x="1508" y="7344"/>
                    <a:pt x="1218" y="7735"/>
                    <a:pt x="1028" y="7991"/>
                  </a:cubicBezTo>
                  <a:cubicBezTo>
                    <a:pt x="837" y="8247"/>
                    <a:pt x="548" y="8636"/>
                    <a:pt x="331" y="9061"/>
                  </a:cubicBezTo>
                  <a:cubicBezTo>
                    <a:pt x="-110" y="9976"/>
                    <a:pt x="-110" y="11156"/>
                    <a:pt x="331" y="12071"/>
                  </a:cubicBezTo>
                  <a:cubicBezTo>
                    <a:pt x="548" y="12496"/>
                    <a:pt x="837" y="12887"/>
                    <a:pt x="1028" y="13143"/>
                  </a:cubicBezTo>
                  <a:lnTo>
                    <a:pt x="6280" y="20209"/>
                  </a:lnTo>
                  <a:cubicBezTo>
                    <a:pt x="6470" y="20465"/>
                    <a:pt x="6759" y="20856"/>
                    <a:pt x="7075" y="21148"/>
                  </a:cubicBezTo>
                  <a:cubicBezTo>
                    <a:pt x="7427" y="21456"/>
                    <a:pt x="7833" y="21600"/>
                    <a:pt x="8236" y="21589"/>
                  </a:cubicBezTo>
                  <a:cubicBezTo>
                    <a:pt x="8639" y="21600"/>
                    <a:pt x="9043" y="21455"/>
                    <a:pt x="9396" y="21148"/>
                  </a:cubicBezTo>
                  <a:cubicBezTo>
                    <a:pt x="9711" y="20856"/>
                    <a:pt x="10002" y="20465"/>
                    <a:pt x="10192" y="20209"/>
                  </a:cubicBezTo>
                  <a:lnTo>
                    <a:pt x="20352" y="6536"/>
                  </a:lnTo>
                  <a:cubicBezTo>
                    <a:pt x="20543" y="6279"/>
                    <a:pt x="20832" y="5891"/>
                    <a:pt x="21049" y="5466"/>
                  </a:cubicBezTo>
                  <a:cubicBezTo>
                    <a:pt x="21490" y="4550"/>
                    <a:pt x="21490" y="3371"/>
                    <a:pt x="21049" y="2455"/>
                  </a:cubicBezTo>
                  <a:cubicBezTo>
                    <a:pt x="20832" y="2030"/>
                    <a:pt x="20543" y="1640"/>
                    <a:pt x="20352" y="1383"/>
                  </a:cubicBezTo>
                  <a:cubicBezTo>
                    <a:pt x="20162" y="1127"/>
                    <a:pt x="19872" y="738"/>
                    <a:pt x="19556" y="446"/>
                  </a:cubicBezTo>
                  <a:cubicBezTo>
                    <a:pt x="19216" y="149"/>
                    <a:pt x="18826" y="0"/>
                    <a:pt x="18437" y="0"/>
                  </a:cubicBezTo>
                  <a:close/>
                </a:path>
              </a:pathLst>
            </a:custGeom>
            <a:solidFill>
              <a:schemeClr val="accent1"/>
            </a:solidFill>
            <a:ln>
              <a:noFill/>
            </a:ln>
          </p:spPr>
          <p:txBody>
            <a:bodyPr lIns="0" tIns="0" rIns="0" bIns="0" anchor="ctr"/>
            <a:lstStyle/>
            <a:p>
              <a:endParaRPr lang="en-US" dirty="0"/>
            </a:p>
          </p:txBody>
        </p:sp>
      </p:grpSp>
      <p:grpSp>
        <p:nvGrpSpPr>
          <p:cNvPr id="53" name="Group 52">
            <a:extLst>
              <a:ext uri="{FF2B5EF4-FFF2-40B4-BE49-F238E27FC236}">
                <a16:creationId xmlns:a16="http://schemas.microsoft.com/office/drawing/2014/main" id="{0D33AAA1-A22A-466E-B965-41774C32058D}"/>
              </a:ext>
            </a:extLst>
          </p:cNvPr>
          <p:cNvGrpSpPr/>
          <p:nvPr/>
        </p:nvGrpSpPr>
        <p:grpSpPr>
          <a:xfrm>
            <a:off x="1606296" y="3866736"/>
            <a:ext cx="3360386" cy="215444"/>
            <a:chOff x="7027945" y="4420447"/>
            <a:chExt cx="3360386" cy="215444"/>
          </a:xfrm>
        </p:grpSpPr>
        <p:sp>
          <p:nvSpPr>
            <p:cNvPr id="28" name="Text Placeholder 3">
              <a:extLst>
                <a:ext uri="{FF2B5EF4-FFF2-40B4-BE49-F238E27FC236}">
                  <a16:creationId xmlns:a16="http://schemas.microsoft.com/office/drawing/2014/main" id="{A3DED2E1-B077-472A-8368-414AAFA015E6}"/>
                </a:ext>
              </a:extLst>
            </p:cNvPr>
            <p:cNvSpPr txBox="1">
              <a:spLocks/>
            </p:cNvSpPr>
            <p:nvPr/>
          </p:nvSpPr>
          <p:spPr>
            <a:xfrm>
              <a:off x="7412346" y="4420447"/>
              <a:ext cx="2975985" cy="215444"/>
            </a:xfrm>
            <a:prstGeom prst="rect">
              <a:avLst/>
            </a:prstGeom>
          </p:spPr>
          <p:txBody>
            <a:bodyPr wrap="square" lIns="0" tIns="0" rIns="0" bIns="0" anchor="t" anchorCtr="0">
              <a:spAutoFit/>
            </a:bodyPr>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a:buNone/>
              </a:pPr>
              <a:r>
                <a:rPr lang="en-US" sz="1400" b="1" dirty="0">
                  <a:solidFill>
                    <a:schemeClr val="tx1"/>
                  </a:solidFill>
                  <a:latin typeface="Gilroy Bold" panose="00000800000000000000" pitchFamily="50" charset="0"/>
                  <a:ea typeface="Open Sans" panose="020B0606030504020204" pitchFamily="34" charset="0"/>
                  <a:cs typeface="Gilroy Bold" panose="00000800000000000000" pitchFamily="50" charset="0"/>
                </a:rPr>
                <a:t>Provides financial counseling</a:t>
              </a:r>
            </a:p>
          </p:txBody>
        </p:sp>
        <p:sp>
          <p:nvSpPr>
            <p:cNvPr id="49" name="Shape">
              <a:extLst>
                <a:ext uri="{FF2B5EF4-FFF2-40B4-BE49-F238E27FC236}">
                  <a16:creationId xmlns:a16="http://schemas.microsoft.com/office/drawing/2014/main" id="{E6BE3F88-6BC2-40CB-A568-26AC40C2372C}"/>
                </a:ext>
              </a:extLst>
            </p:cNvPr>
            <p:cNvSpPr>
              <a:spLocks noChangeAspect="1"/>
            </p:cNvSpPr>
            <p:nvPr/>
          </p:nvSpPr>
          <p:spPr bwMode="auto">
            <a:xfrm>
              <a:off x="7027945" y="4459589"/>
              <a:ext cx="182826" cy="137160"/>
            </a:xfrm>
            <a:custGeom>
              <a:avLst/>
              <a:gdLst>
                <a:gd name="T0" fmla="*/ 406665 w 21379"/>
                <a:gd name="T1" fmla="*/ 305150 h 21589"/>
                <a:gd name="T2" fmla="*/ 406665 w 21379"/>
                <a:gd name="T3" fmla="*/ 305150 h 21589"/>
                <a:gd name="T4" fmla="*/ 406665 w 21379"/>
                <a:gd name="T5" fmla="*/ 305150 h 21589"/>
                <a:gd name="T6" fmla="*/ 406665 w 21379"/>
                <a:gd name="T7" fmla="*/ 305150 h 2158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79" h="21589" extrusionOk="0">
                  <a:moveTo>
                    <a:pt x="18437" y="0"/>
                  </a:moveTo>
                  <a:cubicBezTo>
                    <a:pt x="18048" y="0"/>
                    <a:pt x="17659" y="149"/>
                    <a:pt x="17319" y="446"/>
                  </a:cubicBezTo>
                  <a:cubicBezTo>
                    <a:pt x="17003" y="738"/>
                    <a:pt x="16714" y="1127"/>
                    <a:pt x="16524" y="1383"/>
                  </a:cubicBezTo>
                  <a:lnTo>
                    <a:pt x="8236" y="12537"/>
                  </a:lnTo>
                  <a:lnTo>
                    <a:pt x="4856" y="7991"/>
                  </a:lnTo>
                  <a:cubicBezTo>
                    <a:pt x="4666" y="7735"/>
                    <a:pt x="4377" y="7344"/>
                    <a:pt x="4061" y="7052"/>
                  </a:cubicBezTo>
                  <a:cubicBezTo>
                    <a:pt x="3381" y="6458"/>
                    <a:pt x="2504" y="6458"/>
                    <a:pt x="1824" y="7052"/>
                  </a:cubicBezTo>
                  <a:cubicBezTo>
                    <a:pt x="1508" y="7344"/>
                    <a:pt x="1218" y="7735"/>
                    <a:pt x="1028" y="7991"/>
                  </a:cubicBezTo>
                  <a:cubicBezTo>
                    <a:pt x="837" y="8247"/>
                    <a:pt x="548" y="8636"/>
                    <a:pt x="331" y="9061"/>
                  </a:cubicBezTo>
                  <a:cubicBezTo>
                    <a:pt x="-110" y="9976"/>
                    <a:pt x="-110" y="11156"/>
                    <a:pt x="331" y="12071"/>
                  </a:cubicBezTo>
                  <a:cubicBezTo>
                    <a:pt x="548" y="12496"/>
                    <a:pt x="837" y="12887"/>
                    <a:pt x="1028" y="13143"/>
                  </a:cubicBezTo>
                  <a:lnTo>
                    <a:pt x="6280" y="20209"/>
                  </a:lnTo>
                  <a:cubicBezTo>
                    <a:pt x="6470" y="20465"/>
                    <a:pt x="6759" y="20856"/>
                    <a:pt x="7075" y="21148"/>
                  </a:cubicBezTo>
                  <a:cubicBezTo>
                    <a:pt x="7427" y="21456"/>
                    <a:pt x="7833" y="21600"/>
                    <a:pt x="8236" y="21589"/>
                  </a:cubicBezTo>
                  <a:cubicBezTo>
                    <a:pt x="8639" y="21600"/>
                    <a:pt x="9043" y="21455"/>
                    <a:pt x="9396" y="21148"/>
                  </a:cubicBezTo>
                  <a:cubicBezTo>
                    <a:pt x="9711" y="20856"/>
                    <a:pt x="10002" y="20465"/>
                    <a:pt x="10192" y="20209"/>
                  </a:cubicBezTo>
                  <a:lnTo>
                    <a:pt x="20352" y="6536"/>
                  </a:lnTo>
                  <a:cubicBezTo>
                    <a:pt x="20543" y="6279"/>
                    <a:pt x="20832" y="5891"/>
                    <a:pt x="21049" y="5466"/>
                  </a:cubicBezTo>
                  <a:cubicBezTo>
                    <a:pt x="21490" y="4550"/>
                    <a:pt x="21490" y="3371"/>
                    <a:pt x="21049" y="2455"/>
                  </a:cubicBezTo>
                  <a:cubicBezTo>
                    <a:pt x="20832" y="2030"/>
                    <a:pt x="20543" y="1640"/>
                    <a:pt x="20352" y="1383"/>
                  </a:cubicBezTo>
                  <a:cubicBezTo>
                    <a:pt x="20162" y="1127"/>
                    <a:pt x="19872" y="738"/>
                    <a:pt x="19556" y="446"/>
                  </a:cubicBezTo>
                  <a:cubicBezTo>
                    <a:pt x="19216" y="149"/>
                    <a:pt x="18826" y="0"/>
                    <a:pt x="18437" y="0"/>
                  </a:cubicBezTo>
                  <a:close/>
                </a:path>
              </a:pathLst>
            </a:custGeom>
            <a:solidFill>
              <a:schemeClr val="accent1"/>
            </a:solidFill>
            <a:ln>
              <a:noFill/>
            </a:ln>
          </p:spPr>
          <p:txBody>
            <a:bodyPr lIns="0" tIns="0" rIns="0" bIns="0" anchor="ctr"/>
            <a:lstStyle/>
            <a:p>
              <a:endParaRPr lang="en-US" dirty="0"/>
            </a:p>
          </p:txBody>
        </p:sp>
      </p:grpSp>
      <p:grpSp>
        <p:nvGrpSpPr>
          <p:cNvPr id="57" name="Group 56">
            <a:extLst>
              <a:ext uri="{FF2B5EF4-FFF2-40B4-BE49-F238E27FC236}">
                <a16:creationId xmlns:a16="http://schemas.microsoft.com/office/drawing/2014/main" id="{9B7B8BF6-B295-424D-8210-32318575362A}"/>
              </a:ext>
            </a:extLst>
          </p:cNvPr>
          <p:cNvGrpSpPr/>
          <p:nvPr/>
        </p:nvGrpSpPr>
        <p:grpSpPr>
          <a:xfrm>
            <a:off x="1606296" y="4482143"/>
            <a:ext cx="3162962" cy="430887"/>
            <a:chOff x="7027945" y="5910749"/>
            <a:chExt cx="3162962" cy="430887"/>
          </a:xfrm>
        </p:grpSpPr>
        <p:sp>
          <p:nvSpPr>
            <p:cNvPr id="31" name="Text Placeholder 3">
              <a:extLst>
                <a:ext uri="{FF2B5EF4-FFF2-40B4-BE49-F238E27FC236}">
                  <a16:creationId xmlns:a16="http://schemas.microsoft.com/office/drawing/2014/main" id="{8616608B-9C09-4EC1-B5DA-C5DA1EDEEEB5}"/>
                </a:ext>
              </a:extLst>
            </p:cNvPr>
            <p:cNvSpPr txBox="1">
              <a:spLocks/>
            </p:cNvSpPr>
            <p:nvPr/>
          </p:nvSpPr>
          <p:spPr>
            <a:xfrm>
              <a:off x="7412346" y="5910749"/>
              <a:ext cx="2778561" cy="430887"/>
            </a:xfrm>
            <a:prstGeom prst="rect">
              <a:avLst/>
            </a:prstGeom>
          </p:spPr>
          <p:txBody>
            <a:bodyPr wrap="square" lIns="0" tIns="0" rIns="0" bIns="0" anchor="t" anchorCtr="0">
              <a:spAutoFit/>
            </a:bodyPr>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a:buNone/>
              </a:pPr>
              <a:r>
                <a:rPr lang="en-US" sz="1400" b="1" dirty="0">
                  <a:solidFill>
                    <a:schemeClr val="tx1"/>
                  </a:solidFill>
                  <a:latin typeface="Gilroy Bold" panose="00000800000000000000" pitchFamily="50" charset="0"/>
                  <a:ea typeface="Open Sans" panose="020B0606030504020204" pitchFamily="34" charset="0"/>
                  <a:cs typeface="Gilroy Bold" panose="00000800000000000000" pitchFamily="50" charset="0"/>
                </a:rPr>
                <a:t>Cost based off state </a:t>
              </a:r>
              <a:br>
                <a:rPr lang="en-US" sz="1400" b="1" dirty="0">
                  <a:solidFill>
                    <a:schemeClr val="tx1"/>
                  </a:solidFill>
                  <a:latin typeface="Gilroy Bold" panose="00000800000000000000" pitchFamily="50" charset="0"/>
                  <a:ea typeface="Open Sans" panose="020B0606030504020204" pitchFamily="34" charset="0"/>
                  <a:cs typeface="Gilroy Bold" panose="00000800000000000000" pitchFamily="50" charset="0"/>
                </a:rPr>
              </a:br>
              <a:r>
                <a:rPr lang="en-US" sz="1400" b="1" dirty="0">
                  <a:solidFill>
                    <a:schemeClr val="tx1"/>
                  </a:solidFill>
                  <a:latin typeface="Gilroy Bold" panose="00000800000000000000" pitchFamily="50" charset="0"/>
                  <a:ea typeface="Open Sans" panose="020B0606030504020204" pitchFamily="34" charset="0"/>
                  <a:cs typeface="Gilroy Bold" panose="00000800000000000000" pitchFamily="50" charset="0"/>
                </a:rPr>
                <a:t>($75 max monthly in MA)</a:t>
              </a:r>
            </a:p>
          </p:txBody>
        </p:sp>
        <p:sp>
          <p:nvSpPr>
            <p:cNvPr id="52" name="Shape">
              <a:extLst>
                <a:ext uri="{FF2B5EF4-FFF2-40B4-BE49-F238E27FC236}">
                  <a16:creationId xmlns:a16="http://schemas.microsoft.com/office/drawing/2014/main" id="{BFACDB56-EDAA-45D3-A1A7-436084EA83DE}"/>
                </a:ext>
              </a:extLst>
            </p:cNvPr>
            <p:cNvSpPr>
              <a:spLocks noChangeAspect="1"/>
            </p:cNvSpPr>
            <p:nvPr/>
          </p:nvSpPr>
          <p:spPr bwMode="auto">
            <a:xfrm>
              <a:off x="7027945" y="5949891"/>
              <a:ext cx="182826" cy="137160"/>
            </a:xfrm>
            <a:custGeom>
              <a:avLst/>
              <a:gdLst>
                <a:gd name="T0" fmla="*/ 406665 w 21379"/>
                <a:gd name="T1" fmla="*/ 305150 h 21589"/>
                <a:gd name="T2" fmla="*/ 406665 w 21379"/>
                <a:gd name="T3" fmla="*/ 305150 h 21589"/>
                <a:gd name="T4" fmla="*/ 406665 w 21379"/>
                <a:gd name="T5" fmla="*/ 305150 h 21589"/>
                <a:gd name="T6" fmla="*/ 406665 w 21379"/>
                <a:gd name="T7" fmla="*/ 305150 h 2158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79" h="21589" extrusionOk="0">
                  <a:moveTo>
                    <a:pt x="18437" y="0"/>
                  </a:moveTo>
                  <a:cubicBezTo>
                    <a:pt x="18048" y="0"/>
                    <a:pt x="17659" y="149"/>
                    <a:pt x="17319" y="446"/>
                  </a:cubicBezTo>
                  <a:cubicBezTo>
                    <a:pt x="17003" y="738"/>
                    <a:pt x="16714" y="1127"/>
                    <a:pt x="16524" y="1383"/>
                  </a:cubicBezTo>
                  <a:lnTo>
                    <a:pt x="8236" y="12537"/>
                  </a:lnTo>
                  <a:lnTo>
                    <a:pt x="4856" y="7991"/>
                  </a:lnTo>
                  <a:cubicBezTo>
                    <a:pt x="4666" y="7735"/>
                    <a:pt x="4377" y="7344"/>
                    <a:pt x="4061" y="7052"/>
                  </a:cubicBezTo>
                  <a:cubicBezTo>
                    <a:pt x="3381" y="6458"/>
                    <a:pt x="2504" y="6458"/>
                    <a:pt x="1824" y="7052"/>
                  </a:cubicBezTo>
                  <a:cubicBezTo>
                    <a:pt x="1508" y="7344"/>
                    <a:pt x="1218" y="7735"/>
                    <a:pt x="1028" y="7991"/>
                  </a:cubicBezTo>
                  <a:cubicBezTo>
                    <a:pt x="837" y="8247"/>
                    <a:pt x="548" y="8636"/>
                    <a:pt x="331" y="9061"/>
                  </a:cubicBezTo>
                  <a:cubicBezTo>
                    <a:pt x="-110" y="9976"/>
                    <a:pt x="-110" y="11156"/>
                    <a:pt x="331" y="12071"/>
                  </a:cubicBezTo>
                  <a:cubicBezTo>
                    <a:pt x="548" y="12496"/>
                    <a:pt x="837" y="12887"/>
                    <a:pt x="1028" y="13143"/>
                  </a:cubicBezTo>
                  <a:lnTo>
                    <a:pt x="6280" y="20209"/>
                  </a:lnTo>
                  <a:cubicBezTo>
                    <a:pt x="6470" y="20465"/>
                    <a:pt x="6759" y="20856"/>
                    <a:pt x="7075" y="21148"/>
                  </a:cubicBezTo>
                  <a:cubicBezTo>
                    <a:pt x="7427" y="21456"/>
                    <a:pt x="7833" y="21600"/>
                    <a:pt x="8236" y="21589"/>
                  </a:cubicBezTo>
                  <a:cubicBezTo>
                    <a:pt x="8639" y="21600"/>
                    <a:pt x="9043" y="21455"/>
                    <a:pt x="9396" y="21148"/>
                  </a:cubicBezTo>
                  <a:cubicBezTo>
                    <a:pt x="9711" y="20856"/>
                    <a:pt x="10002" y="20465"/>
                    <a:pt x="10192" y="20209"/>
                  </a:cubicBezTo>
                  <a:lnTo>
                    <a:pt x="20352" y="6536"/>
                  </a:lnTo>
                  <a:cubicBezTo>
                    <a:pt x="20543" y="6279"/>
                    <a:pt x="20832" y="5891"/>
                    <a:pt x="21049" y="5466"/>
                  </a:cubicBezTo>
                  <a:cubicBezTo>
                    <a:pt x="21490" y="4550"/>
                    <a:pt x="21490" y="3371"/>
                    <a:pt x="21049" y="2455"/>
                  </a:cubicBezTo>
                  <a:cubicBezTo>
                    <a:pt x="20832" y="2030"/>
                    <a:pt x="20543" y="1640"/>
                    <a:pt x="20352" y="1383"/>
                  </a:cubicBezTo>
                  <a:cubicBezTo>
                    <a:pt x="20162" y="1127"/>
                    <a:pt x="19872" y="738"/>
                    <a:pt x="19556" y="446"/>
                  </a:cubicBezTo>
                  <a:cubicBezTo>
                    <a:pt x="19216" y="149"/>
                    <a:pt x="18826" y="0"/>
                    <a:pt x="18437" y="0"/>
                  </a:cubicBezTo>
                  <a:close/>
                </a:path>
              </a:pathLst>
            </a:custGeom>
            <a:solidFill>
              <a:schemeClr val="accent1"/>
            </a:solidFill>
            <a:ln>
              <a:noFill/>
            </a:ln>
          </p:spPr>
          <p:txBody>
            <a:bodyPr lIns="0" tIns="0" rIns="0" bIns="0" anchor="ctr"/>
            <a:lstStyle/>
            <a:p>
              <a:endParaRPr lang="en-US" dirty="0"/>
            </a:p>
          </p:txBody>
        </p:sp>
      </p:grpSp>
      <p:grpSp>
        <p:nvGrpSpPr>
          <p:cNvPr id="60" name="Group 59">
            <a:extLst>
              <a:ext uri="{FF2B5EF4-FFF2-40B4-BE49-F238E27FC236}">
                <a16:creationId xmlns:a16="http://schemas.microsoft.com/office/drawing/2014/main" id="{4E8D4C03-A357-4582-B03A-DC6E83F4F732}"/>
              </a:ext>
            </a:extLst>
          </p:cNvPr>
          <p:cNvGrpSpPr/>
          <p:nvPr/>
        </p:nvGrpSpPr>
        <p:grpSpPr>
          <a:xfrm>
            <a:off x="1606296" y="5312992"/>
            <a:ext cx="3162962" cy="430887"/>
            <a:chOff x="7027945" y="5910749"/>
            <a:chExt cx="3162962" cy="430887"/>
          </a:xfrm>
        </p:grpSpPr>
        <p:sp>
          <p:nvSpPr>
            <p:cNvPr id="61" name="Text Placeholder 3">
              <a:extLst>
                <a:ext uri="{FF2B5EF4-FFF2-40B4-BE49-F238E27FC236}">
                  <a16:creationId xmlns:a16="http://schemas.microsoft.com/office/drawing/2014/main" id="{8B2C6C23-7C4C-45F3-9075-7CFE39C2D4D9}"/>
                </a:ext>
              </a:extLst>
            </p:cNvPr>
            <p:cNvSpPr txBox="1">
              <a:spLocks/>
            </p:cNvSpPr>
            <p:nvPr/>
          </p:nvSpPr>
          <p:spPr>
            <a:xfrm>
              <a:off x="7412346" y="5910749"/>
              <a:ext cx="2778561" cy="430887"/>
            </a:xfrm>
            <a:prstGeom prst="rect">
              <a:avLst/>
            </a:prstGeom>
          </p:spPr>
          <p:txBody>
            <a:bodyPr wrap="square" lIns="0" tIns="0" rIns="0" bIns="0" anchor="t" anchorCtr="0">
              <a:spAutoFit/>
            </a:bodyPr>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a:buNone/>
              </a:pPr>
              <a:r>
                <a:rPr lang="en-US" sz="1400" b="1" dirty="0">
                  <a:solidFill>
                    <a:schemeClr val="tx1"/>
                  </a:solidFill>
                  <a:latin typeface="Gilroy Bold" panose="00000800000000000000" pitchFamily="50" charset="0"/>
                  <a:ea typeface="Open Sans" panose="020B0606030504020204" pitchFamily="34" charset="0"/>
                  <a:cs typeface="Gilroy Bold" panose="00000800000000000000" pitchFamily="50" charset="0"/>
                </a:rPr>
                <a:t>Debt Management Plans are </a:t>
              </a:r>
              <a:r>
                <a:rPr lang="en-US" sz="1400" b="1" u="sng" dirty="0">
                  <a:solidFill>
                    <a:schemeClr val="tx1"/>
                  </a:solidFill>
                  <a:latin typeface="Gilroy Bold" panose="00000800000000000000" pitchFamily="50" charset="0"/>
                  <a:ea typeface="Open Sans" panose="020B0606030504020204" pitchFamily="34" charset="0"/>
                  <a:cs typeface="Gilroy Bold" panose="00000800000000000000" pitchFamily="50" charset="0"/>
                </a:rPr>
                <a:t>NOT</a:t>
              </a:r>
              <a:r>
                <a:rPr lang="en-US" sz="1400" b="1" dirty="0">
                  <a:solidFill>
                    <a:schemeClr val="tx1"/>
                  </a:solidFill>
                  <a:latin typeface="Gilroy Bold" panose="00000800000000000000" pitchFamily="50" charset="0"/>
                  <a:ea typeface="Open Sans" panose="020B0606030504020204" pitchFamily="34" charset="0"/>
                  <a:cs typeface="Gilroy Bold" panose="00000800000000000000" pitchFamily="50" charset="0"/>
                </a:rPr>
                <a:t> the same as Debt Settlement</a:t>
              </a:r>
            </a:p>
          </p:txBody>
        </p:sp>
        <p:sp>
          <p:nvSpPr>
            <p:cNvPr id="65" name="Shape">
              <a:extLst>
                <a:ext uri="{FF2B5EF4-FFF2-40B4-BE49-F238E27FC236}">
                  <a16:creationId xmlns:a16="http://schemas.microsoft.com/office/drawing/2014/main" id="{609D8FD8-37FF-4DE6-BBF6-9A2F8A15081C}"/>
                </a:ext>
              </a:extLst>
            </p:cNvPr>
            <p:cNvSpPr>
              <a:spLocks noChangeAspect="1"/>
            </p:cNvSpPr>
            <p:nvPr/>
          </p:nvSpPr>
          <p:spPr bwMode="auto">
            <a:xfrm>
              <a:off x="7027945" y="5949891"/>
              <a:ext cx="182826" cy="137160"/>
            </a:xfrm>
            <a:custGeom>
              <a:avLst/>
              <a:gdLst>
                <a:gd name="T0" fmla="*/ 406665 w 21379"/>
                <a:gd name="T1" fmla="*/ 305150 h 21589"/>
                <a:gd name="T2" fmla="*/ 406665 w 21379"/>
                <a:gd name="T3" fmla="*/ 305150 h 21589"/>
                <a:gd name="T4" fmla="*/ 406665 w 21379"/>
                <a:gd name="T5" fmla="*/ 305150 h 21589"/>
                <a:gd name="T6" fmla="*/ 406665 w 21379"/>
                <a:gd name="T7" fmla="*/ 305150 h 2158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79" h="21589" extrusionOk="0">
                  <a:moveTo>
                    <a:pt x="18437" y="0"/>
                  </a:moveTo>
                  <a:cubicBezTo>
                    <a:pt x="18048" y="0"/>
                    <a:pt x="17659" y="149"/>
                    <a:pt x="17319" y="446"/>
                  </a:cubicBezTo>
                  <a:cubicBezTo>
                    <a:pt x="17003" y="738"/>
                    <a:pt x="16714" y="1127"/>
                    <a:pt x="16524" y="1383"/>
                  </a:cubicBezTo>
                  <a:lnTo>
                    <a:pt x="8236" y="12537"/>
                  </a:lnTo>
                  <a:lnTo>
                    <a:pt x="4856" y="7991"/>
                  </a:lnTo>
                  <a:cubicBezTo>
                    <a:pt x="4666" y="7735"/>
                    <a:pt x="4377" y="7344"/>
                    <a:pt x="4061" y="7052"/>
                  </a:cubicBezTo>
                  <a:cubicBezTo>
                    <a:pt x="3381" y="6458"/>
                    <a:pt x="2504" y="6458"/>
                    <a:pt x="1824" y="7052"/>
                  </a:cubicBezTo>
                  <a:cubicBezTo>
                    <a:pt x="1508" y="7344"/>
                    <a:pt x="1218" y="7735"/>
                    <a:pt x="1028" y="7991"/>
                  </a:cubicBezTo>
                  <a:cubicBezTo>
                    <a:pt x="837" y="8247"/>
                    <a:pt x="548" y="8636"/>
                    <a:pt x="331" y="9061"/>
                  </a:cubicBezTo>
                  <a:cubicBezTo>
                    <a:pt x="-110" y="9976"/>
                    <a:pt x="-110" y="11156"/>
                    <a:pt x="331" y="12071"/>
                  </a:cubicBezTo>
                  <a:cubicBezTo>
                    <a:pt x="548" y="12496"/>
                    <a:pt x="837" y="12887"/>
                    <a:pt x="1028" y="13143"/>
                  </a:cubicBezTo>
                  <a:lnTo>
                    <a:pt x="6280" y="20209"/>
                  </a:lnTo>
                  <a:cubicBezTo>
                    <a:pt x="6470" y="20465"/>
                    <a:pt x="6759" y="20856"/>
                    <a:pt x="7075" y="21148"/>
                  </a:cubicBezTo>
                  <a:cubicBezTo>
                    <a:pt x="7427" y="21456"/>
                    <a:pt x="7833" y="21600"/>
                    <a:pt x="8236" y="21589"/>
                  </a:cubicBezTo>
                  <a:cubicBezTo>
                    <a:pt x="8639" y="21600"/>
                    <a:pt x="9043" y="21455"/>
                    <a:pt x="9396" y="21148"/>
                  </a:cubicBezTo>
                  <a:cubicBezTo>
                    <a:pt x="9711" y="20856"/>
                    <a:pt x="10002" y="20465"/>
                    <a:pt x="10192" y="20209"/>
                  </a:cubicBezTo>
                  <a:lnTo>
                    <a:pt x="20352" y="6536"/>
                  </a:lnTo>
                  <a:cubicBezTo>
                    <a:pt x="20543" y="6279"/>
                    <a:pt x="20832" y="5891"/>
                    <a:pt x="21049" y="5466"/>
                  </a:cubicBezTo>
                  <a:cubicBezTo>
                    <a:pt x="21490" y="4550"/>
                    <a:pt x="21490" y="3371"/>
                    <a:pt x="21049" y="2455"/>
                  </a:cubicBezTo>
                  <a:cubicBezTo>
                    <a:pt x="20832" y="2030"/>
                    <a:pt x="20543" y="1640"/>
                    <a:pt x="20352" y="1383"/>
                  </a:cubicBezTo>
                  <a:cubicBezTo>
                    <a:pt x="20162" y="1127"/>
                    <a:pt x="19872" y="738"/>
                    <a:pt x="19556" y="446"/>
                  </a:cubicBezTo>
                  <a:cubicBezTo>
                    <a:pt x="19216" y="149"/>
                    <a:pt x="18826" y="0"/>
                    <a:pt x="18437" y="0"/>
                  </a:cubicBezTo>
                  <a:close/>
                </a:path>
              </a:pathLst>
            </a:custGeom>
            <a:solidFill>
              <a:schemeClr val="accent1"/>
            </a:solidFill>
            <a:ln>
              <a:noFill/>
            </a:ln>
          </p:spPr>
          <p:txBody>
            <a:bodyPr lIns="0" tIns="0" rIns="0" bIns="0" anchor="ctr"/>
            <a:lstStyle/>
            <a:p>
              <a:endParaRPr lang="en-US" dirty="0"/>
            </a:p>
          </p:txBody>
        </p:sp>
      </p:grpSp>
      <p:pic>
        <p:nvPicPr>
          <p:cNvPr id="73" name="Picture Placeholder 14">
            <a:extLst>
              <a:ext uri="{FF2B5EF4-FFF2-40B4-BE49-F238E27FC236}">
                <a16:creationId xmlns:a16="http://schemas.microsoft.com/office/drawing/2014/main" id="{AFEA7239-2461-4442-A479-5F2A199FAF3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1216" t="590" r="21577" b="1574"/>
          <a:stretch/>
        </p:blipFill>
        <p:spPr>
          <a:xfrm>
            <a:off x="7066644" y="0"/>
            <a:ext cx="5125356" cy="6870982"/>
          </a:xfrm>
          <a:prstGeom prst="rect">
            <a:avLst/>
          </a:prstGeom>
        </p:spPr>
      </p:pic>
    </p:spTree>
    <p:extLst>
      <p:ext uri="{BB962C8B-B14F-4D97-AF65-F5344CB8AC3E}">
        <p14:creationId xmlns:p14="http://schemas.microsoft.com/office/powerpoint/2010/main" val="33521288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500"/>
                                        <p:tgtEl>
                                          <p:spTgt spid="5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at design diagrams">
            <a:extLst>
              <a:ext uri="{FF2B5EF4-FFF2-40B4-BE49-F238E27FC236}">
                <a16:creationId xmlns:a16="http://schemas.microsoft.com/office/drawing/2014/main" id="{383E4739-F3CA-41C6-8F9C-571FE04656A6}"/>
              </a:ext>
            </a:extLst>
          </p:cNvPr>
          <p:cNvSpPr txBox="1"/>
          <p:nvPr/>
        </p:nvSpPr>
        <p:spPr>
          <a:xfrm>
            <a:off x="998892" y="585531"/>
            <a:ext cx="10194216" cy="65915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indent="0" algn="ctr" defTabSz="914377">
              <a:lnSpc>
                <a:spcPct val="100000"/>
              </a:lnSpc>
              <a:spcBef>
                <a:spcPts val="1000"/>
              </a:spcBef>
              <a:buFont typeface="Arial" panose="020B0604020202020204" pitchFamily="34" charset="0"/>
              <a:buNone/>
              <a:defRPr sz="3600" b="1" i="0" spc="-150">
                <a:latin typeface="Gilroy ExtraBold" panose="00000900000000000000" pitchFamily="50" charset="0"/>
                <a:cs typeface="Gilroy ExtraBold" panose="00000900000000000000" pitchFamily="50" charset="0"/>
              </a:defRPr>
            </a:lvl1pPr>
            <a:lvl2pPr marL="685783" indent="-228594" defTabSz="914377">
              <a:lnSpc>
                <a:spcPct val="90000"/>
              </a:lnSpc>
              <a:spcBef>
                <a:spcPts val="500"/>
              </a:spcBef>
              <a:buFont typeface="Arial" panose="020B0604020202020204" pitchFamily="34" charset="0"/>
              <a:buChar char="•"/>
              <a:defRPr sz="2400"/>
            </a:lvl2pPr>
            <a:lvl3pPr marL="1142971" indent="-228594" defTabSz="914377">
              <a:lnSpc>
                <a:spcPct val="90000"/>
              </a:lnSpc>
              <a:spcBef>
                <a:spcPts val="500"/>
              </a:spcBef>
              <a:buFont typeface="Arial" panose="020B0604020202020204" pitchFamily="34" charset="0"/>
              <a:buChar char="•"/>
              <a:defRPr sz="20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r>
              <a:rPr lang="en-US" sz="4400" dirty="0"/>
              <a:t>Debt Management Plan By The </a:t>
            </a:r>
            <a:r>
              <a:rPr lang="en-US" sz="4400" dirty="0">
                <a:solidFill>
                  <a:schemeClr val="accent1"/>
                </a:solidFill>
              </a:rPr>
              <a:t>Numbers</a:t>
            </a:r>
          </a:p>
        </p:txBody>
      </p:sp>
      <p:graphicFrame>
        <p:nvGraphicFramePr>
          <p:cNvPr id="7" name="Table">
            <a:extLst>
              <a:ext uri="{FF2B5EF4-FFF2-40B4-BE49-F238E27FC236}">
                <a16:creationId xmlns:a16="http://schemas.microsoft.com/office/drawing/2014/main" id="{4F52E949-00E5-40C2-95C5-C83169DC37BF}"/>
              </a:ext>
            </a:extLst>
          </p:cNvPr>
          <p:cNvGraphicFramePr/>
          <p:nvPr>
            <p:extLst>
              <p:ext uri="{D42A27DB-BD31-4B8C-83A1-F6EECF244321}">
                <p14:modId xmlns:p14="http://schemas.microsoft.com/office/powerpoint/2010/main" val="3871197587"/>
              </p:ext>
            </p:extLst>
          </p:nvPr>
        </p:nvGraphicFramePr>
        <p:xfrm>
          <a:off x="677755" y="2526927"/>
          <a:ext cx="10836491" cy="3745542"/>
        </p:xfrm>
        <a:graphic>
          <a:graphicData uri="http://schemas.openxmlformats.org/drawingml/2006/table">
            <a:tbl>
              <a:tblPr/>
              <a:tblGrid>
                <a:gridCol w="3438143">
                  <a:extLst>
                    <a:ext uri="{9D8B030D-6E8A-4147-A177-3AD203B41FA5}">
                      <a16:colId xmlns:a16="http://schemas.microsoft.com/office/drawing/2014/main" val="20000"/>
                    </a:ext>
                  </a:extLst>
                </a:gridCol>
                <a:gridCol w="1773936">
                  <a:extLst>
                    <a:ext uri="{9D8B030D-6E8A-4147-A177-3AD203B41FA5}">
                      <a16:colId xmlns:a16="http://schemas.microsoft.com/office/drawing/2014/main" val="20002"/>
                    </a:ext>
                  </a:extLst>
                </a:gridCol>
                <a:gridCol w="3019852">
                  <a:extLst>
                    <a:ext uri="{9D8B030D-6E8A-4147-A177-3AD203B41FA5}">
                      <a16:colId xmlns:a16="http://schemas.microsoft.com/office/drawing/2014/main" val="20003"/>
                    </a:ext>
                  </a:extLst>
                </a:gridCol>
                <a:gridCol w="2604560">
                  <a:extLst>
                    <a:ext uri="{9D8B030D-6E8A-4147-A177-3AD203B41FA5}">
                      <a16:colId xmlns:a16="http://schemas.microsoft.com/office/drawing/2014/main" val="3998343842"/>
                    </a:ext>
                  </a:extLst>
                </a:gridCol>
              </a:tblGrid>
              <a:tr h="698970">
                <a:tc>
                  <a:txBody>
                    <a:bodyPr/>
                    <a:lstStyle/>
                    <a:p>
                      <a:pPr algn="ctr" defTabSz="914400">
                        <a:defRPr sz="1800">
                          <a:solidFill>
                            <a:srgbClr val="000000"/>
                          </a:solidFill>
                        </a:defRPr>
                      </a:pPr>
                      <a:endParaRPr sz="1800" dirty="0">
                        <a:solidFill>
                          <a:schemeClr val="tx1"/>
                        </a:solidFill>
                        <a:latin typeface="Gilroy Bold" panose="00000800000000000000" pitchFamily="50" charset="0"/>
                        <a:ea typeface="Impact"/>
                        <a:cs typeface="Impact"/>
                        <a:sym typeface="Impact"/>
                      </a:endParaRPr>
                    </a:p>
                  </a:txBody>
                  <a:tcPr marL="0" marR="0" marT="0" marB="0" anchor="ctr" horzOverflow="overflow">
                    <a:lnL w="12700">
                      <a:noFill/>
                    </a:lnL>
                    <a:lnR w="12700">
                      <a:noFill/>
                    </a:lnR>
                    <a:lnT w="12700">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defTabSz="914400">
                        <a:defRPr sz="1800">
                          <a:solidFill>
                            <a:srgbClr val="000000"/>
                          </a:solidFill>
                        </a:defRPr>
                      </a:pPr>
                      <a:r>
                        <a:rPr lang="en-US" sz="2000" dirty="0">
                          <a:solidFill>
                            <a:schemeClr val="bg1"/>
                          </a:solidFill>
                          <a:latin typeface="Gilroy Bold" panose="00000800000000000000" pitchFamily="50" charset="0"/>
                          <a:ea typeface="Impact"/>
                          <a:cs typeface="Impact"/>
                          <a:sym typeface="Impact"/>
                        </a:rPr>
                        <a:t>CURRENTLY</a:t>
                      </a:r>
                      <a:endParaRPr sz="2000" dirty="0">
                        <a:solidFill>
                          <a:schemeClr val="bg1"/>
                        </a:solidFill>
                        <a:latin typeface="Gilroy Bold" panose="00000800000000000000" pitchFamily="50" charset="0"/>
                        <a:ea typeface="Impact"/>
                        <a:cs typeface="Impact"/>
                        <a:sym typeface="Impact"/>
                      </a:endParaRPr>
                    </a:p>
                  </a:txBody>
                  <a:tcPr marL="0" marR="0" marT="0" marB="0" anchor="ctr" horzOverflow="overflow">
                    <a:lnL w="12700" cap="flat" cmpd="sng" algn="ctr">
                      <a:noFill/>
                      <a:prstDash val="solid"/>
                      <a:round/>
                      <a:headEnd type="none" w="med" len="med"/>
                      <a:tailEnd type="none" w="med" len="med"/>
                    </a:lnL>
                    <a:lnR w="12700">
                      <a:solidFill>
                        <a:srgbClr val="DDDBDF"/>
                      </a:solidFill>
                    </a:lnR>
                    <a:lnT w="12700">
                      <a:solidFill>
                        <a:srgbClr val="DDDBDF"/>
                      </a:solidFill>
                    </a:lnT>
                    <a:lnB w="12700" cap="flat" cmpd="sng" algn="ctr">
                      <a:solidFill>
                        <a:srgbClr val="DDDBDF"/>
                      </a:solidFill>
                      <a:prstDash val="solid"/>
                      <a:round/>
                      <a:headEnd type="none" w="med" len="med"/>
                      <a:tailEnd type="none" w="med" len="med"/>
                    </a:lnB>
                    <a:solidFill>
                      <a:srgbClr val="53151E"/>
                    </a:solidFill>
                  </a:tcPr>
                </a:tc>
                <a:tc>
                  <a:txBody>
                    <a:bodyPr/>
                    <a:lstStyle/>
                    <a:p>
                      <a:pPr algn="ctr" defTabSz="914400">
                        <a:defRPr sz="1800">
                          <a:solidFill>
                            <a:srgbClr val="000000"/>
                          </a:solidFill>
                        </a:defRPr>
                      </a:pPr>
                      <a:r>
                        <a:rPr lang="en-US" sz="2000" dirty="0">
                          <a:solidFill>
                            <a:schemeClr val="bg1"/>
                          </a:solidFill>
                          <a:latin typeface="Gilroy Bold" panose="00000800000000000000" pitchFamily="50" charset="0"/>
                          <a:ea typeface="Impact"/>
                          <a:cs typeface="Impact"/>
                          <a:sym typeface="Impact"/>
                        </a:rPr>
                        <a:t>ON GP PROGRAM</a:t>
                      </a:r>
                      <a:endParaRPr sz="2000" dirty="0">
                        <a:solidFill>
                          <a:schemeClr val="bg1"/>
                        </a:solidFill>
                        <a:latin typeface="Gilroy Bold" panose="00000800000000000000" pitchFamily="50" charset="0"/>
                        <a:ea typeface="Impact"/>
                        <a:cs typeface="Impact"/>
                        <a:sym typeface="Impact"/>
                      </a:endParaRPr>
                    </a:p>
                  </a:txBody>
                  <a:tcPr marL="0" marR="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a:solidFill>
                        <a:srgbClr val="DDDBDF"/>
                      </a:solidFill>
                    </a:lnT>
                    <a:lnB w="12700" cap="flat" cmpd="sng" algn="ctr">
                      <a:solidFill>
                        <a:srgbClr val="DDDBDF"/>
                      </a:solidFill>
                      <a:prstDash val="solid"/>
                      <a:round/>
                      <a:headEnd type="none" w="med" len="med"/>
                      <a:tailEnd type="none" w="med" len="med"/>
                    </a:lnB>
                    <a:solidFill>
                      <a:srgbClr val="8C2332"/>
                    </a:solidFill>
                  </a:tcPr>
                </a:tc>
                <a:tc>
                  <a:txBody>
                    <a:bodyPr/>
                    <a:lstStyle/>
                    <a:p>
                      <a:pPr algn="ctr" defTabSz="914400">
                        <a:defRPr sz="1800">
                          <a:solidFill>
                            <a:srgbClr val="000000"/>
                          </a:solidFill>
                        </a:defRPr>
                      </a:pPr>
                      <a:r>
                        <a:rPr lang="en-US" sz="2000" dirty="0">
                          <a:solidFill>
                            <a:schemeClr val="bg1"/>
                          </a:solidFill>
                          <a:latin typeface="Gilroy Bold" panose="00000800000000000000" pitchFamily="50" charset="0"/>
                          <a:ea typeface="Impact"/>
                          <a:cs typeface="Impact"/>
                          <a:sym typeface="Impact"/>
                        </a:rPr>
                        <a:t>YOUR BENEFITS</a:t>
                      </a:r>
                      <a:endParaRPr sz="2000" dirty="0">
                        <a:solidFill>
                          <a:schemeClr val="bg1"/>
                        </a:solidFill>
                        <a:latin typeface="Gilroy Bold" panose="00000800000000000000" pitchFamily="50" charset="0"/>
                        <a:ea typeface="Impact"/>
                        <a:cs typeface="Impact"/>
                        <a:sym typeface="Impact"/>
                      </a:endParaRPr>
                    </a:p>
                  </a:txBody>
                  <a:tcPr marL="0" marR="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a:solidFill>
                        <a:srgbClr val="DDDBDF"/>
                      </a:solidFill>
                    </a:lnT>
                    <a:lnB w="12700" cap="flat" cmpd="sng" algn="ctr">
                      <a:solidFill>
                        <a:srgbClr val="DDDBDF"/>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0"/>
                  </a:ext>
                </a:extLst>
              </a:tr>
              <a:tr h="761643">
                <a:tc>
                  <a:txBody>
                    <a:bodyPr/>
                    <a:lstStyle/>
                    <a:p>
                      <a:pPr marL="0" marR="0" lvl="2" indent="0" algn="l" defTabSz="91440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1800" b="0" i="0" u="none" strike="noStrike" kern="0" cap="none" spc="0" normalizeH="0" baseline="0" noProof="0" dirty="0">
                          <a:ln>
                            <a:noFill/>
                          </a:ln>
                          <a:solidFill>
                            <a:srgbClr val="000000"/>
                          </a:solidFill>
                          <a:effectLst/>
                          <a:uLnTx/>
                          <a:uFillTx/>
                          <a:latin typeface="Gilroy Bold" panose="00000800000000000000" pitchFamily="50" charset="0"/>
                          <a:ea typeface="Impact"/>
                          <a:cs typeface="Impact"/>
                          <a:sym typeface="Impact"/>
                        </a:rPr>
                        <a:t>INTEREST CHARGES</a:t>
                      </a:r>
                    </a:p>
                  </a:txBody>
                  <a:tcPr marL="274320" marR="0" marT="0" marB="0" anchor="ctr" horzOverflow="overflow">
                    <a:lnL w="12700">
                      <a:solidFill>
                        <a:srgbClr val="DDDBDF"/>
                      </a:solidFill>
                    </a:lnL>
                    <a:lnR w="12700">
                      <a:solidFill>
                        <a:srgbClr val="DDDBDF"/>
                      </a:solidFill>
                    </a:lnR>
                    <a:lnT w="12700" cap="flat" cmpd="sng" algn="ctr">
                      <a:solidFill>
                        <a:schemeClr val="bg2"/>
                      </a:solidFill>
                      <a:prstDash val="solid"/>
                      <a:round/>
                      <a:headEnd type="none" w="med" len="med"/>
                      <a:tailEnd type="none" w="med" len="med"/>
                    </a:lnT>
                    <a:lnB w="12700">
                      <a:solidFill>
                        <a:srgbClr val="DDDBDF"/>
                      </a:solidFill>
                    </a:lnB>
                    <a:solidFill>
                      <a:srgbClr val="F7F7F7"/>
                    </a:solidFill>
                  </a:tcPr>
                </a:tc>
                <a:tc>
                  <a:txBody>
                    <a:bodyPr/>
                    <a:lstStyle/>
                    <a:p>
                      <a:pPr marL="0" marR="0" lvl="0" indent="0" algn="ctr" defTabSz="914400" eaLnBrk="1" fontAlgn="auto" latinLnBrk="0" hangingPunct="1">
                        <a:lnSpc>
                          <a:spcPct val="150000"/>
                        </a:lnSpc>
                        <a:spcBef>
                          <a:spcPts val="0"/>
                        </a:spcBef>
                        <a:spcAft>
                          <a:spcPts val="0"/>
                        </a:spcAft>
                        <a:buClrTx/>
                        <a:buSzTx/>
                        <a:buFontTx/>
                        <a:buNone/>
                        <a:tabLst/>
                        <a:defRPr sz="2200">
                          <a:solidFill>
                            <a:srgbClr val="9C999B"/>
                          </a:solidFill>
                        </a:defRPr>
                      </a:pPr>
                      <a:r>
                        <a:rPr lang="en-US" sz="1600" b="0" i="0" u="none" strike="noStrike" cap="none" spc="0" baseline="0" dirty="0">
                          <a:solidFill>
                            <a:schemeClr val="tx2">
                              <a:lumMod val="75000"/>
                            </a:schemeClr>
                          </a:solidFill>
                          <a:uFillTx/>
                          <a:latin typeface="Gilroy SemiBold" panose="00000700000000000000" pitchFamily="50" charset="0"/>
                          <a:ea typeface="+mn-ea"/>
                          <a:cs typeface="+mn-cs"/>
                          <a:sym typeface="Helvetica Neue Light"/>
                        </a:rPr>
                        <a:t>$573.13</a:t>
                      </a:r>
                    </a:p>
                  </a:txBody>
                  <a:tcPr marL="548640" marR="365760" marT="0" marB="0" anchor="ctr" horzOverflow="overflow">
                    <a:lnL w="12700" cap="flat" cmpd="sng" algn="ctr">
                      <a:solidFill>
                        <a:srgbClr val="DDDBDF"/>
                      </a:solidFill>
                      <a:prstDash val="solid"/>
                      <a:round/>
                      <a:headEnd type="none" w="med" len="med"/>
                      <a:tailEnd type="none" w="med" len="med"/>
                    </a:lnL>
                    <a:lnR w="12700">
                      <a:solidFill>
                        <a:srgbClr val="DDDBDF"/>
                      </a:solidFill>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F7F7F7"/>
                    </a:solidFill>
                  </a:tcPr>
                </a:tc>
                <a:tc>
                  <a:txBody>
                    <a:bodyPr/>
                    <a:lstStyle/>
                    <a:p>
                      <a:pPr marL="0" marR="0" lvl="0" indent="0" algn="ctr" defTabSz="914400" eaLnBrk="1" fontAlgn="auto" latinLnBrk="0" hangingPunct="1">
                        <a:lnSpc>
                          <a:spcPct val="150000"/>
                        </a:lnSpc>
                        <a:spcBef>
                          <a:spcPts val="0"/>
                        </a:spcBef>
                        <a:spcAft>
                          <a:spcPts val="0"/>
                        </a:spcAft>
                        <a:buClrTx/>
                        <a:buSzTx/>
                        <a:buFontTx/>
                        <a:buNone/>
                        <a:tabLst/>
                        <a:defRPr sz="2200">
                          <a:solidFill>
                            <a:srgbClr val="9C999B"/>
                          </a:solidFill>
                        </a:defRPr>
                      </a:pPr>
                      <a:r>
                        <a:rPr lang="en-US" sz="1600" b="0" i="0" u="none" strike="noStrike" cap="none" spc="0" baseline="0" dirty="0">
                          <a:solidFill>
                            <a:schemeClr val="tx2">
                              <a:lumMod val="75000"/>
                            </a:schemeClr>
                          </a:solidFill>
                          <a:uFillTx/>
                          <a:latin typeface="Gilroy SemiBold" panose="00000700000000000000" pitchFamily="50" charset="0"/>
                          <a:ea typeface="+mn-ea"/>
                          <a:cs typeface="+mn-cs"/>
                          <a:sym typeface="Helvetica Neue Light"/>
                        </a:rPr>
                        <a:t>$234.22</a:t>
                      </a:r>
                      <a:endParaRPr sz="1600" b="0" i="0" u="none" strike="noStrike" cap="none" spc="0" baseline="0" dirty="0">
                        <a:solidFill>
                          <a:schemeClr val="tx2">
                            <a:lumMod val="75000"/>
                          </a:schemeClr>
                        </a:solidFill>
                        <a:uFillTx/>
                        <a:latin typeface="Gilroy SemiBold" panose="00000700000000000000" pitchFamily="50" charset="0"/>
                        <a:ea typeface="+mn-ea"/>
                        <a:cs typeface="+mn-cs"/>
                        <a:sym typeface="Helvetica Neue Light"/>
                      </a:endParaRPr>
                    </a:p>
                  </a:txBody>
                  <a:tcPr marL="548640" marR="36576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F7F7F7"/>
                    </a:solidFill>
                  </a:tcPr>
                </a:tc>
                <a:tc>
                  <a:txBody>
                    <a:bodyPr/>
                    <a:lstStyle/>
                    <a:p>
                      <a:pPr marL="0" marR="0" lvl="0" indent="0" algn="ctr" defTabSz="914400" eaLnBrk="1" fontAlgn="auto" latinLnBrk="0" hangingPunct="1">
                        <a:lnSpc>
                          <a:spcPct val="150000"/>
                        </a:lnSpc>
                        <a:spcBef>
                          <a:spcPts val="0"/>
                        </a:spcBef>
                        <a:spcAft>
                          <a:spcPts val="0"/>
                        </a:spcAft>
                        <a:buClrTx/>
                        <a:buSzTx/>
                        <a:buFontTx/>
                        <a:buNone/>
                        <a:tabLst/>
                        <a:defRPr sz="2200">
                          <a:solidFill>
                            <a:srgbClr val="9C999B"/>
                          </a:solidFill>
                        </a:defRPr>
                      </a:pPr>
                      <a:r>
                        <a:rPr lang="en-US" sz="1600" b="0" i="0" u="none" strike="noStrike" cap="none" spc="0" baseline="0" dirty="0">
                          <a:solidFill>
                            <a:schemeClr val="tx2">
                              <a:lumMod val="75000"/>
                            </a:schemeClr>
                          </a:solidFill>
                          <a:uFillTx/>
                          <a:latin typeface="Gilroy SemiBold" panose="00000700000000000000" pitchFamily="50" charset="0"/>
                          <a:ea typeface="+mn-ea"/>
                          <a:cs typeface="+mn-cs"/>
                          <a:sym typeface="Helvetica Neue Light"/>
                        </a:rPr>
                        <a:t>$338.91</a:t>
                      </a:r>
                      <a:endParaRPr sz="1600" b="0" i="0" u="none" strike="noStrike" cap="none" spc="0" baseline="0" dirty="0">
                        <a:solidFill>
                          <a:schemeClr val="tx2">
                            <a:lumMod val="75000"/>
                          </a:schemeClr>
                        </a:solidFill>
                        <a:uFillTx/>
                        <a:latin typeface="Gilroy SemiBold" panose="00000700000000000000" pitchFamily="50" charset="0"/>
                        <a:ea typeface="+mn-ea"/>
                        <a:cs typeface="+mn-cs"/>
                        <a:sym typeface="Helvetica Neue Light"/>
                      </a:endParaRPr>
                    </a:p>
                  </a:txBody>
                  <a:tcPr marL="548640" marR="36576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F7F7F7"/>
                    </a:solidFill>
                  </a:tcPr>
                </a:tc>
                <a:extLst>
                  <a:ext uri="{0D108BD9-81ED-4DB2-BD59-A6C34878D82A}">
                    <a16:rowId xmlns:a16="http://schemas.microsoft.com/office/drawing/2014/main" val="10001"/>
                  </a:ext>
                </a:extLst>
              </a:tr>
              <a:tr h="761643">
                <a:tc>
                  <a:txBody>
                    <a:bodyPr/>
                    <a:lstStyle/>
                    <a:p>
                      <a:pPr marL="0" marR="0" lvl="2" indent="0" algn="l" defTabSz="91440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1800" b="0" i="0" u="none" strike="noStrike" kern="0" cap="none" spc="0" normalizeH="0" baseline="0" noProof="0" dirty="0">
                          <a:ln>
                            <a:noFill/>
                          </a:ln>
                          <a:solidFill>
                            <a:srgbClr val="000000"/>
                          </a:solidFill>
                          <a:effectLst/>
                          <a:uLnTx/>
                          <a:uFillTx/>
                          <a:latin typeface="Gilroy Bold" panose="00000800000000000000" pitchFamily="50" charset="0"/>
                          <a:ea typeface="Impact"/>
                          <a:cs typeface="Impact"/>
                          <a:sym typeface="Impact"/>
                        </a:rPr>
                        <a:t>LATE/OVERLIMIT CHARGES</a:t>
                      </a:r>
                    </a:p>
                  </a:txBody>
                  <a:tcPr marL="274320" marR="0" marT="0" marB="0" anchor="ctr" horzOverflow="overflow">
                    <a:lnL w="12700">
                      <a:solidFill>
                        <a:srgbClr val="DDDBDF"/>
                      </a:solidFill>
                    </a:lnL>
                    <a:lnR w="12700">
                      <a:solidFill>
                        <a:srgbClr val="DDDBDF"/>
                      </a:solidFill>
                    </a:lnR>
                    <a:lnT w="12700">
                      <a:solidFill>
                        <a:srgbClr val="DDDBDF"/>
                      </a:solidFill>
                    </a:lnT>
                    <a:lnB w="12700" cap="flat" cmpd="sng" algn="ctr">
                      <a:solidFill>
                        <a:srgbClr val="DDDBDF"/>
                      </a:solidFill>
                      <a:prstDash val="solid"/>
                      <a:round/>
                      <a:headEnd type="none" w="med" len="med"/>
                      <a:tailEnd type="none" w="med" len="med"/>
                    </a:lnB>
                    <a:noFill/>
                  </a:tcPr>
                </a:tc>
                <a:tc>
                  <a:txBody>
                    <a:bodyPr/>
                    <a:lstStyle/>
                    <a:p>
                      <a:pPr algn="ctr" defTabSz="914400">
                        <a:defRPr sz="2200">
                          <a:solidFill>
                            <a:srgbClr val="9C999B"/>
                          </a:solidFill>
                        </a:defRPr>
                      </a:pPr>
                      <a:r>
                        <a:rPr lang="en-US" sz="1600" b="0" i="0" u="none" strike="noStrike" cap="none" spc="0" baseline="0" dirty="0">
                          <a:solidFill>
                            <a:schemeClr val="tx2">
                              <a:lumMod val="75000"/>
                            </a:schemeClr>
                          </a:solidFill>
                          <a:uFillTx/>
                          <a:latin typeface="Gilroy SemiBold" panose="00000700000000000000" pitchFamily="50" charset="0"/>
                          <a:ea typeface="+mn-ea"/>
                          <a:cs typeface="+mn-cs"/>
                          <a:sym typeface="Helvetica Neue Light"/>
                        </a:rPr>
                        <a:t>$150</a:t>
                      </a:r>
                    </a:p>
                  </a:txBody>
                  <a:tcPr marL="548640" marR="365760" marT="0" marB="0" anchor="ctr" horzOverflow="overflow">
                    <a:lnL w="12700" cap="flat" cmpd="sng" algn="ctr">
                      <a:solidFill>
                        <a:srgbClr val="DDDBDF"/>
                      </a:solidFill>
                      <a:prstDash val="solid"/>
                      <a:round/>
                      <a:headEnd type="none" w="med" len="med"/>
                      <a:tailEnd type="none" w="med" len="med"/>
                    </a:lnL>
                    <a:lnR w="12700">
                      <a:solidFill>
                        <a:srgbClr val="DDDBDF"/>
                      </a:solidFill>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noFill/>
                  </a:tcPr>
                </a:tc>
                <a:tc>
                  <a:txBody>
                    <a:bodyPr/>
                    <a:lstStyle/>
                    <a:p>
                      <a:pPr algn="ctr" defTabSz="914400">
                        <a:defRPr sz="2200">
                          <a:solidFill>
                            <a:srgbClr val="9C999B"/>
                          </a:solidFill>
                        </a:defRPr>
                      </a:pPr>
                      <a:r>
                        <a:rPr lang="en-US" sz="1600" b="0" i="0" u="none" strike="noStrike" cap="none" spc="0" baseline="0" dirty="0">
                          <a:solidFill>
                            <a:schemeClr val="tx2">
                              <a:lumMod val="75000"/>
                            </a:schemeClr>
                          </a:solidFill>
                          <a:uFillTx/>
                          <a:latin typeface="Gilroy SemiBold" panose="00000700000000000000" pitchFamily="50" charset="0"/>
                          <a:ea typeface="+mn-ea"/>
                          <a:cs typeface="+mn-cs"/>
                          <a:sym typeface="Helvetica Neue Light"/>
                        </a:rPr>
                        <a:t>$30.00</a:t>
                      </a:r>
                      <a:endParaRPr sz="1600" b="0" i="0" u="none" strike="noStrike" cap="none" spc="0" baseline="0" dirty="0">
                        <a:solidFill>
                          <a:schemeClr val="tx2">
                            <a:lumMod val="75000"/>
                          </a:schemeClr>
                        </a:solidFill>
                        <a:uFillTx/>
                        <a:latin typeface="Gilroy SemiBold" panose="00000700000000000000" pitchFamily="50" charset="0"/>
                        <a:ea typeface="+mn-ea"/>
                        <a:cs typeface="+mn-cs"/>
                        <a:sym typeface="Helvetica Neue Light"/>
                      </a:endParaRPr>
                    </a:p>
                  </a:txBody>
                  <a:tcPr marL="548640" marR="36576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noFill/>
                  </a:tcPr>
                </a:tc>
                <a:tc>
                  <a:txBody>
                    <a:bodyPr/>
                    <a:lstStyle/>
                    <a:p>
                      <a:pPr algn="ctr" defTabSz="914400">
                        <a:defRPr sz="2200">
                          <a:solidFill>
                            <a:srgbClr val="9C999B"/>
                          </a:solidFill>
                        </a:defRPr>
                      </a:pPr>
                      <a:r>
                        <a:rPr lang="en-US" sz="1600" b="0" i="0" u="none" strike="noStrike" cap="none" spc="0" baseline="0" dirty="0">
                          <a:solidFill>
                            <a:schemeClr val="tx2">
                              <a:lumMod val="75000"/>
                            </a:schemeClr>
                          </a:solidFill>
                          <a:uFillTx/>
                          <a:latin typeface="Gilroy SemiBold" panose="00000700000000000000" pitchFamily="50" charset="0"/>
                          <a:ea typeface="+mn-ea"/>
                          <a:cs typeface="+mn-cs"/>
                          <a:sym typeface="Helvetica Neue Light"/>
                        </a:rPr>
                        <a:t>$120.00</a:t>
                      </a:r>
                      <a:endParaRPr sz="1600" b="0" i="0" u="none" strike="noStrike" cap="none" spc="0" baseline="0" dirty="0">
                        <a:solidFill>
                          <a:schemeClr val="tx2">
                            <a:lumMod val="75000"/>
                          </a:schemeClr>
                        </a:solidFill>
                        <a:uFillTx/>
                        <a:latin typeface="Gilroy SemiBold" panose="00000700000000000000" pitchFamily="50" charset="0"/>
                        <a:ea typeface="+mn-ea"/>
                        <a:cs typeface="+mn-cs"/>
                        <a:sym typeface="Helvetica Neue Light"/>
                      </a:endParaRPr>
                    </a:p>
                  </a:txBody>
                  <a:tcPr marL="548640" marR="36576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noFill/>
                  </a:tcPr>
                </a:tc>
                <a:extLst>
                  <a:ext uri="{0D108BD9-81ED-4DB2-BD59-A6C34878D82A}">
                    <a16:rowId xmlns:a16="http://schemas.microsoft.com/office/drawing/2014/main" val="10002"/>
                  </a:ext>
                </a:extLst>
              </a:tr>
              <a:tr h="761643">
                <a:tc>
                  <a:txBody>
                    <a:bodyPr/>
                    <a:lstStyle/>
                    <a:p>
                      <a:pPr marL="0" marR="0" lvl="2" indent="0" algn="l" defTabSz="91440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1800" b="0" i="0" u="none" strike="noStrike" kern="0" cap="none" spc="0" normalizeH="0" baseline="0" noProof="0" dirty="0">
                          <a:ln>
                            <a:noFill/>
                          </a:ln>
                          <a:solidFill>
                            <a:srgbClr val="000000"/>
                          </a:solidFill>
                          <a:effectLst/>
                          <a:uLnTx/>
                          <a:uFillTx/>
                          <a:latin typeface="Gilroy Bold" panose="00000800000000000000" pitchFamily="50" charset="0"/>
                          <a:ea typeface="Impact"/>
                          <a:cs typeface="Impact"/>
                          <a:sym typeface="Impact"/>
                        </a:rPr>
                        <a:t>SERVICE FEE</a:t>
                      </a:r>
                    </a:p>
                  </a:txBody>
                  <a:tcPr marL="274320" marR="0" marT="0" marB="0" anchor="ctr" horzOverflow="overflow">
                    <a:lnL w="12700">
                      <a:solidFill>
                        <a:srgbClr val="DDDBDF"/>
                      </a:solidFill>
                    </a:lnL>
                    <a:lnR w="12700" cap="flat" cmpd="sng" algn="ctr">
                      <a:solidFill>
                        <a:srgbClr val="DDDBDF"/>
                      </a:solidFill>
                      <a:prstDash val="solid"/>
                      <a:round/>
                      <a:headEnd type="none" w="med" len="med"/>
                      <a:tailEnd type="none" w="med" len="med"/>
                    </a:lnR>
                    <a:lnT w="12700">
                      <a:solidFill>
                        <a:srgbClr val="DDDBDF"/>
                      </a:solidFill>
                    </a:lnT>
                    <a:lnB w="12700" cap="flat" cmpd="sng" algn="ctr">
                      <a:solidFill>
                        <a:srgbClr val="DDDBDF"/>
                      </a:solidFill>
                      <a:prstDash val="solid"/>
                      <a:round/>
                      <a:headEnd type="none" w="med" len="med"/>
                      <a:tailEnd type="none" w="med" len="med"/>
                    </a:lnB>
                    <a:solidFill>
                      <a:srgbClr val="F7F7F7"/>
                    </a:solidFill>
                  </a:tcPr>
                </a:tc>
                <a:tc>
                  <a:txBody>
                    <a:bodyPr/>
                    <a:lstStyle/>
                    <a:p>
                      <a:pPr algn="ctr" defTabSz="914400">
                        <a:defRPr sz="2200">
                          <a:solidFill>
                            <a:srgbClr val="9C999B"/>
                          </a:solidFill>
                        </a:defRPr>
                      </a:pPr>
                      <a:r>
                        <a:rPr lang="en-US" sz="1600" b="0" i="0" u="none" strike="noStrike" cap="none" spc="0" baseline="0" dirty="0">
                          <a:solidFill>
                            <a:schemeClr val="tx2">
                              <a:lumMod val="75000"/>
                            </a:schemeClr>
                          </a:solidFill>
                          <a:uFillTx/>
                          <a:latin typeface="Gilroy SemiBold" panose="00000700000000000000" pitchFamily="50" charset="0"/>
                          <a:ea typeface="+mn-ea"/>
                          <a:cs typeface="+mn-cs"/>
                          <a:sym typeface="Helvetica Neue Light"/>
                        </a:rPr>
                        <a:t>$0.00</a:t>
                      </a:r>
                    </a:p>
                  </a:txBody>
                  <a:tcPr marL="548640" marR="36576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F7F7F7"/>
                    </a:solidFill>
                  </a:tcPr>
                </a:tc>
                <a:tc>
                  <a:txBody>
                    <a:bodyPr/>
                    <a:lstStyle/>
                    <a:p>
                      <a:pPr algn="ctr" defTabSz="914400">
                        <a:defRPr sz="2200">
                          <a:solidFill>
                            <a:srgbClr val="9C999B"/>
                          </a:solidFill>
                        </a:defRPr>
                      </a:pPr>
                      <a:r>
                        <a:rPr lang="en-US" sz="1600" b="0" i="0" u="none" strike="noStrike" cap="none" spc="0" baseline="0" dirty="0">
                          <a:solidFill>
                            <a:schemeClr val="tx2">
                              <a:lumMod val="75000"/>
                            </a:schemeClr>
                          </a:solidFill>
                          <a:uFillTx/>
                          <a:latin typeface="Gilroy SemiBold" panose="00000700000000000000" pitchFamily="50" charset="0"/>
                          <a:ea typeface="+mn-ea"/>
                          <a:cs typeface="+mn-cs"/>
                          <a:sym typeface="Helvetica Neue Light"/>
                        </a:rPr>
                        <a:t>$50.00</a:t>
                      </a:r>
                      <a:endParaRPr sz="1600" b="0" i="0" u="none" strike="noStrike" cap="none" spc="0" baseline="0" dirty="0">
                        <a:solidFill>
                          <a:schemeClr val="tx2">
                            <a:lumMod val="75000"/>
                          </a:schemeClr>
                        </a:solidFill>
                        <a:uFillTx/>
                        <a:latin typeface="Gilroy SemiBold" panose="00000700000000000000" pitchFamily="50" charset="0"/>
                        <a:ea typeface="+mn-ea"/>
                        <a:cs typeface="+mn-cs"/>
                        <a:sym typeface="Helvetica Neue Light"/>
                      </a:endParaRPr>
                    </a:p>
                  </a:txBody>
                  <a:tcPr marL="548640" marR="36576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F7F7F7"/>
                    </a:solidFill>
                  </a:tcPr>
                </a:tc>
                <a:tc>
                  <a:txBody>
                    <a:bodyPr/>
                    <a:lstStyle/>
                    <a:p>
                      <a:pPr algn="ctr" defTabSz="914400">
                        <a:defRPr sz="2200">
                          <a:solidFill>
                            <a:srgbClr val="9C999B"/>
                          </a:solidFill>
                        </a:defRPr>
                      </a:pPr>
                      <a:r>
                        <a:rPr lang="en-US" sz="1600" b="0" i="0" u="none" strike="noStrike" cap="none" spc="0" baseline="0" dirty="0">
                          <a:solidFill>
                            <a:schemeClr val="tx2">
                              <a:lumMod val="75000"/>
                            </a:schemeClr>
                          </a:solidFill>
                          <a:uFillTx/>
                          <a:latin typeface="Gilroy SemiBold" panose="00000700000000000000" pitchFamily="50" charset="0"/>
                          <a:ea typeface="+mn-ea"/>
                          <a:cs typeface="+mn-cs"/>
                          <a:sym typeface="Helvetica Neue Light"/>
                        </a:rPr>
                        <a:t>($50.00)</a:t>
                      </a:r>
                    </a:p>
                  </a:txBody>
                  <a:tcPr marL="548640" marR="36576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F7F7F7"/>
                    </a:solidFill>
                  </a:tcPr>
                </a:tc>
                <a:extLst>
                  <a:ext uri="{0D108BD9-81ED-4DB2-BD59-A6C34878D82A}">
                    <a16:rowId xmlns:a16="http://schemas.microsoft.com/office/drawing/2014/main" val="217544362"/>
                  </a:ext>
                </a:extLst>
              </a:tr>
              <a:tr h="761643">
                <a:tc>
                  <a:txBody>
                    <a:bodyPr/>
                    <a:lstStyle/>
                    <a:p>
                      <a:pPr marL="0" marR="0" lvl="2" indent="0" algn="l" defTabSz="91440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1800" b="0" i="0" u="none" strike="noStrike" kern="0" cap="none" spc="0" normalizeH="0" baseline="0" noProof="0" dirty="0">
                          <a:ln>
                            <a:noFill/>
                          </a:ln>
                          <a:solidFill>
                            <a:srgbClr val="000000"/>
                          </a:solidFill>
                          <a:effectLst/>
                          <a:uLnTx/>
                          <a:uFillTx/>
                          <a:latin typeface="Gilroy Bold" panose="00000800000000000000" pitchFamily="50" charset="0"/>
                          <a:ea typeface="Impact"/>
                          <a:cs typeface="Impact"/>
                          <a:sym typeface="Impact"/>
                        </a:rPr>
                        <a:t>PRINCIPLE PAYMENT</a:t>
                      </a:r>
                    </a:p>
                  </a:txBody>
                  <a:tcPr marL="274320" marR="0" marT="0" marB="0" anchor="ctr" horzOverflow="overflow">
                    <a:lnL w="12700">
                      <a:solidFill>
                        <a:srgbClr val="DDDBDF"/>
                      </a:solidFill>
                    </a:lnL>
                    <a:lnR w="12700" cap="flat" cmpd="sng" algn="ctr">
                      <a:solidFill>
                        <a:srgbClr val="DDDBDF"/>
                      </a:solidFill>
                      <a:prstDash val="solid"/>
                      <a:round/>
                      <a:headEnd type="none" w="med" len="med"/>
                      <a:tailEnd type="none" w="med" len="med"/>
                    </a:lnR>
                    <a:lnT w="12700">
                      <a:solidFill>
                        <a:srgbClr val="DDDBDF"/>
                      </a:solidFill>
                    </a:lnT>
                    <a:lnB w="12700" cap="flat" cmpd="sng" algn="ctr">
                      <a:solidFill>
                        <a:srgbClr val="DDDBDF"/>
                      </a:solidFill>
                      <a:prstDash val="solid"/>
                      <a:round/>
                      <a:headEnd type="none" w="med" len="med"/>
                      <a:tailEnd type="none" w="med" len="med"/>
                    </a:lnB>
                    <a:noFill/>
                  </a:tcPr>
                </a:tc>
                <a:tc>
                  <a:txBody>
                    <a:bodyPr/>
                    <a:lstStyle/>
                    <a:p>
                      <a:pPr algn="ctr" defTabSz="914400">
                        <a:defRPr sz="2200">
                          <a:solidFill>
                            <a:srgbClr val="9C999B"/>
                          </a:solidFill>
                        </a:defRPr>
                      </a:pPr>
                      <a:r>
                        <a:rPr lang="en-US" sz="1600" b="0" i="0" u="none" strike="noStrike" cap="none" spc="0" baseline="0" dirty="0">
                          <a:solidFill>
                            <a:schemeClr val="tx2">
                              <a:lumMod val="75000"/>
                            </a:schemeClr>
                          </a:solidFill>
                          <a:uFillTx/>
                          <a:latin typeface="Gilroy SemiBold" panose="00000700000000000000" pitchFamily="50" charset="0"/>
                          <a:ea typeface="+mn-ea"/>
                          <a:cs typeface="+mn-cs"/>
                          <a:sym typeface="Helvetica Neue Light"/>
                        </a:rPr>
                        <a:t>$75.87</a:t>
                      </a:r>
                    </a:p>
                  </a:txBody>
                  <a:tcPr marL="548640" marR="36576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noFill/>
                  </a:tcPr>
                </a:tc>
                <a:tc>
                  <a:txBody>
                    <a:bodyPr/>
                    <a:lstStyle/>
                    <a:p>
                      <a:pPr algn="ctr" defTabSz="914400">
                        <a:defRPr sz="2200">
                          <a:solidFill>
                            <a:srgbClr val="9C999B"/>
                          </a:solidFill>
                        </a:defRPr>
                      </a:pPr>
                      <a:r>
                        <a:rPr lang="en-US" sz="1600" b="0" i="0" u="none" strike="noStrike" cap="none" spc="0" baseline="0" dirty="0">
                          <a:solidFill>
                            <a:schemeClr val="tx2">
                              <a:lumMod val="75000"/>
                            </a:schemeClr>
                          </a:solidFill>
                          <a:uFillTx/>
                          <a:latin typeface="Gilroy SemiBold" panose="00000700000000000000" pitchFamily="50" charset="0"/>
                          <a:ea typeface="+mn-ea"/>
                          <a:cs typeface="+mn-cs"/>
                          <a:sym typeface="Helvetica Neue Light"/>
                        </a:rPr>
                        <a:t>$484.76</a:t>
                      </a:r>
                      <a:endParaRPr sz="1600" b="0" i="0" u="none" strike="noStrike" cap="none" spc="0" baseline="0" dirty="0">
                        <a:solidFill>
                          <a:schemeClr val="tx2">
                            <a:lumMod val="75000"/>
                          </a:schemeClr>
                        </a:solidFill>
                        <a:uFillTx/>
                        <a:latin typeface="Gilroy SemiBold" panose="00000700000000000000" pitchFamily="50" charset="0"/>
                        <a:ea typeface="+mn-ea"/>
                        <a:cs typeface="+mn-cs"/>
                        <a:sym typeface="Helvetica Neue Light"/>
                      </a:endParaRPr>
                    </a:p>
                  </a:txBody>
                  <a:tcPr marL="548640" marR="36576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noFill/>
                  </a:tcPr>
                </a:tc>
                <a:tc>
                  <a:txBody>
                    <a:bodyPr/>
                    <a:lstStyle/>
                    <a:p>
                      <a:pPr algn="ctr" defTabSz="914400">
                        <a:defRPr sz="2200">
                          <a:solidFill>
                            <a:srgbClr val="9C999B"/>
                          </a:solidFill>
                        </a:defRPr>
                      </a:pPr>
                      <a:r>
                        <a:rPr lang="en-US" sz="1600" b="0" i="0" u="none" strike="noStrike" cap="none" spc="0" baseline="0" dirty="0">
                          <a:solidFill>
                            <a:schemeClr val="tx2">
                              <a:lumMod val="75000"/>
                            </a:schemeClr>
                          </a:solidFill>
                          <a:uFillTx/>
                          <a:latin typeface="Gilroy SemiBold" panose="00000700000000000000" pitchFamily="50" charset="0"/>
                          <a:ea typeface="+mn-ea"/>
                          <a:cs typeface="+mn-cs"/>
                          <a:sym typeface="Helvetica Neue Light"/>
                        </a:rPr>
                        <a:t>$408.91</a:t>
                      </a:r>
                    </a:p>
                  </a:txBody>
                  <a:tcPr marL="548640" marR="36576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noFill/>
                  </a:tcPr>
                </a:tc>
                <a:extLst>
                  <a:ext uri="{0D108BD9-81ED-4DB2-BD59-A6C34878D82A}">
                    <a16:rowId xmlns:a16="http://schemas.microsoft.com/office/drawing/2014/main" val="2426661994"/>
                  </a:ext>
                </a:extLst>
              </a:tr>
            </a:tbl>
          </a:graphicData>
        </a:graphic>
      </p:graphicFrame>
      <p:sp>
        <p:nvSpPr>
          <p:cNvPr id="8" name="TextBox 7">
            <a:extLst>
              <a:ext uri="{FF2B5EF4-FFF2-40B4-BE49-F238E27FC236}">
                <a16:creationId xmlns:a16="http://schemas.microsoft.com/office/drawing/2014/main" id="{9D33CB58-63C1-4E9B-8D0F-234297E96A07}"/>
              </a:ext>
            </a:extLst>
          </p:cNvPr>
          <p:cNvSpPr txBox="1"/>
          <p:nvPr/>
        </p:nvSpPr>
        <p:spPr>
          <a:xfrm>
            <a:off x="998892" y="1577718"/>
            <a:ext cx="10194216"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1200" dirty="0">
                <a:latin typeface="Gilroy SemiBold" panose="00000700000000000000" pitchFamily="50" charset="0"/>
              </a:rPr>
              <a:t>An example of GreenPath Financial Wellness’ program. Member is estimated to payoff unsecured debts 40 months sooner and save $31,960</a:t>
            </a:r>
          </a:p>
        </p:txBody>
      </p:sp>
    </p:spTree>
    <p:extLst>
      <p:ext uri="{BB962C8B-B14F-4D97-AF65-F5344CB8AC3E}">
        <p14:creationId xmlns:p14="http://schemas.microsoft.com/office/powerpoint/2010/main" val="2060752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4004293-348B-4804-A837-083BD99AB89E}"/>
              </a:ext>
            </a:extLst>
          </p:cNvPr>
          <p:cNvPicPr>
            <a:picLocks noGrp="1" noChangeAspect="1"/>
          </p:cNvPicPr>
          <p:nvPr>
            <p:ph type="pic" sz="quarter" idx="28"/>
          </p:nvPr>
        </p:nvPicPr>
        <p:blipFill rotWithShape="1">
          <a:blip r:embed="rId3" cstate="screen">
            <a:extLst>
              <a:ext uri="{28A0092B-C50C-407E-A947-70E740481C1C}">
                <a14:useLocalDpi xmlns:a14="http://schemas.microsoft.com/office/drawing/2010/main"/>
              </a:ext>
            </a:extLst>
          </a:blip>
          <a:srcRect l="26587" t="5927" r="27579" b="5927"/>
          <a:stretch/>
        </p:blipFill>
        <p:spPr>
          <a:xfrm>
            <a:off x="6842905" y="0"/>
            <a:ext cx="5349095" cy="6857999"/>
          </a:xfrm>
        </p:spPr>
      </p:pic>
      <p:sp>
        <p:nvSpPr>
          <p:cNvPr id="11" name="Text Placeholder 10">
            <a:extLst>
              <a:ext uri="{FF2B5EF4-FFF2-40B4-BE49-F238E27FC236}">
                <a16:creationId xmlns:a16="http://schemas.microsoft.com/office/drawing/2014/main" id="{B1189E3B-3C51-DC4E-B7FF-508E058A76B9}"/>
              </a:ext>
            </a:extLst>
          </p:cNvPr>
          <p:cNvSpPr>
            <a:spLocks noGrp="1"/>
          </p:cNvSpPr>
          <p:nvPr>
            <p:ph type="body" sz="quarter" idx="12"/>
          </p:nvPr>
        </p:nvSpPr>
        <p:spPr>
          <a:xfrm>
            <a:off x="1212570" y="787722"/>
            <a:ext cx="4267926" cy="643025"/>
          </a:xfrm>
        </p:spPr>
        <p:txBody>
          <a:bodyPr>
            <a:noAutofit/>
          </a:bodyPr>
          <a:lstStyle/>
          <a:p>
            <a:r>
              <a:rPr lang="en-US" dirty="0"/>
              <a:t>Next </a:t>
            </a:r>
            <a:r>
              <a:rPr lang="en-US" dirty="0">
                <a:solidFill>
                  <a:schemeClr val="accent1"/>
                </a:solidFill>
              </a:rPr>
              <a:t>Steps</a:t>
            </a:r>
          </a:p>
        </p:txBody>
      </p:sp>
      <p:grpSp>
        <p:nvGrpSpPr>
          <p:cNvPr id="6" name="Group 5">
            <a:extLst>
              <a:ext uri="{FF2B5EF4-FFF2-40B4-BE49-F238E27FC236}">
                <a16:creationId xmlns:a16="http://schemas.microsoft.com/office/drawing/2014/main" id="{2585B9CB-F520-44AE-8AD9-73B33B14F8A7}"/>
              </a:ext>
            </a:extLst>
          </p:cNvPr>
          <p:cNvGrpSpPr/>
          <p:nvPr/>
        </p:nvGrpSpPr>
        <p:grpSpPr>
          <a:xfrm>
            <a:off x="1239713" y="1885890"/>
            <a:ext cx="3997059" cy="532288"/>
            <a:chOff x="1239713" y="1885890"/>
            <a:chExt cx="3997059" cy="532288"/>
          </a:xfrm>
        </p:grpSpPr>
        <p:sp>
          <p:nvSpPr>
            <p:cNvPr id="42" name="Text Placeholder 15">
              <a:extLst>
                <a:ext uri="{FF2B5EF4-FFF2-40B4-BE49-F238E27FC236}">
                  <a16:creationId xmlns:a16="http://schemas.microsoft.com/office/drawing/2014/main" id="{5A9911F8-FD7B-4F35-9683-CF318050C728}"/>
                </a:ext>
              </a:extLst>
            </p:cNvPr>
            <p:cNvSpPr txBox="1">
              <a:spLocks/>
            </p:cNvSpPr>
            <p:nvPr/>
          </p:nvSpPr>
          <p:spPr>
            <a:xfrm>
              <a:off x="2231586" y="2004265"/>
              <a:ext cx="3005186" cy="294677"/>
            </a:xfrm>
            <a:prstGeom prst="rect">
              <a:avLst/>
            </a:prstGeom>
          </p:spPr>
          <p:txBody>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STAY MOTIVATED</a:t>
              </a:r>
              <a:endParaRPr lang="en-US" sz="1800" dirty="0">
                <a:solidFill>
                  <a:srgbClr val="8C2332"/>
                </a:solidFill>
              </a:endParaRPr>
            </a:p>
          </p:txBody>
        </p:sp>
        <p:grpSp>
          <p:nvGrpSpPr>
            <p:cNvPr id="4" name="Group 3">
              <a:extLst>
                <a:ext uri="{FF2B5EF4-FFF2-40B4-BE49-F238E27FC236}">
                  <a16:creationId xmlns:a16="http://schemas.microsoft.com/office/drawing/2014/main" id="{7B17C1B3-7002-4338-BEBF-381908679991}"/>
                </a:ext>
              </a:extLst>
            </p:cNvPr>
            <p:cNvGrpSpPr/>
            <p:nvPr/>
          </p:nvGrpSpPr>
          <p:grpSpPr>
            <a:xfrm>
              <a:off x="1239713" y="1885890"/>
              <a:ext cx="587874" cy="532288"/>
              <a:chOff x="1212570" y="1966445"/>
              <a:chExt cx="738099" cy="668309"/>
            </a:xfrm>
          </p:grpSpPr>
          <p:sp>
            <p:nvSpPr>
              <p:cNvPr id="27" name="Oval 26">
                <a:extLst>
                  <a:ext uri="{FF2B5EF4-FFF2-40B4-BE49-F238E27FC236}">
                    <a16:creationId xmlns:a16="http://schemas.microsoft.com/office/drawing/2014/main" id="{37895E18-D947-4D18-83C3-03D54195B078}"/>
                  </a:ext>
                </a:extLst>
              </p:cNvPr>
              <p:cNvSpPr/>
              <p:nvPr/>
            </p:nvSpPr>
            <p:spPr>
              <a:xfrm>
                <a:off x="1212570" y="2102466"/>
                <a:ext cx="532288" cy="532288"/>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Graphic 209">
                <a:extLst>
                  <a:ext uri="{FF2B5EF4-FFF2-40B4-BE49-F238E27FC236}">
                    <a16:creationId xmlns:a16="http://schemas.microsoft.com/office/drawing/2014/main" id="{63F0653A-C008-46D3-A81A-7D4F8F4C0D37}"/>
                  </a:ext>
                </a:extLst>
              </p:cNvPr>
              <p:cNvSpPr/>
              <p:nvPr/>
            </p:nvSpPr>
            <p:spPr>
              <a:xfrm>
                <a:off x="1366746" y="1966445"/>
                <a:ext cx="583923" cy="566877"/>
              </a:xfrm>
              <a:custGeom>
                <a:avLst/>
                <a:gdLst>
                  <a:gd name="connsiteX0" fmla="*/ 466717 w 511237"/>
                  <a:gd name="connsiteY0" fmla="*/ 20189 h 496314"/>
                  <a:gd name="connsiteX1" fmla="*/ 450758 w 511237"/>
                  <a:gd name="connsiteY1" fmla="*/ 1220 h 496314"/>
                  <a:gd name="connsiteX2" fmla="*/ 426391 w 511237"/>
                  <a:gd name="connsiteY2" fmla="*/ 6846 h 496314"/>
                  <a:gd name="connsiteX3" fmla="*/ 363109 w 511237"/>
                  <a:gd name="connsiteY3" fmla="*/ 69113 h 496314"/>
                  <a:gd name="connsiteX4" fmla="*/ 356373 w 511237"/>
                  <a:gd name="connsiteY4" fmla="*/ 88822 h 496314"/>
                  <a:gd name="connsiteX5" fmla="*/ 359392 w 511237"/>
                  <a:gd name="connsiteY5" fmla="*/ 110430 h 496314"/>
                  <a:gd name="connsiteX6" fmla="*/ 357021 w 511237"/>
                  <a:gd name="connsiteY6" fmla="*/ 112475 h 496314"/>
                  <a:gd name="connsiteX7" fmla="*/ 347483 w 511237"/>
                  <a:gd name="connsiteY7" fmla="*/ 121861 h 496314"/>
                  <a:gd name="connsiteX8" fmla="*/ 213767 w 511237"/>
                  <a:gd name="connsiteY8" fmla="*/ 75640 h 496314"/>
                  <a:gd name="connsiteX9" fmla="*/ 0 w 511237"/>
                  <a:gd name="connsiteY9" fmla="*/ 285977 h 496314"/>
                  <a:gd name="connsiteX10" fmla="*/ 213767 w 511237"/>
                  <a:gd name="connsiteY10" fmla="*/ 496314 h 496314"/>
                  <a:gd name="connsiteX11" fmla="*/ 427534 w 511237"/>
                  <a:gd name="connsiteY11" fmla="*/ 285977 h 496314"/>
                  <a:gd name="connsiteX12" fmla="*/ 381016 w 511237"/>
                  <a:gd name="connsiteY12" fmla="*/ 154969 h 496314"/>
                  <a:gd name="connsiteX13" fmla="*/ 388158 w 511237"/>
                  <a:gd name="connsiteY13" fmla="*/ 147941 h 496314"/>
                  <a:gd name="connsiteX14" fmla="*/ 420966 w 511237"/>
                  <a:gd name="connsiteY14" fmla="*/ 152380 h 496314"/>
                  <a:gd name="connsiteX15" fmla="*/ 440996 w 511237"/>
                  <a:gd name="connsiteY15" fmla="*/ 145752 h 496314"/>
                  <a:gd name="connsiteX16" fmla="*/ 504281 w 511237"/>
                  <a:gd name="connsiteY16" fmla="*/ 83484 h 496314"/>
                  <a:gd name="connsiteX17" fmla="*/ 509998 w 511237"/>
                  <a:gd name="connsiteY17" fmla="*/ 59510 h 496314"/>
                  <a:gd name="connsiteX18" fmla="*/ 490721 w 511237"/>
                  <a:gd name="connsiteY18" fmla="*/ 43806 h 496314"/>
                  <a:gd name="connsiteX19" fmla="*/ 469617 w 511237"/>
                  <a:gd name="connsiteY19" fmla="*/ 40951 h 496314"/>
                  <a:gd name="connsiteX20" fmla="*/ 466717 w 511237"/>
                  <a:gd name="connsiteY20" fmla="*/ 20189 h 496314"/>
                  <a:gd name="connsiteX21" fmla="*/ 405041 w 511237"/>
                  <a:gd name="connsiteY21" fmla="*/ 93956 h 496314"/>
                  <a:gd name="connsiteX22" fmla="*/ 427265 w 511237"/>
                  <a:gd name="connsiteY22" fmla="*/ 72088 h 496314"/>
                  <a:gd name="connsiteX23" fmla="*/ 437975 w 511237"/>
                  <a:gd name="connsiteY23" fmla="*/ 82624 h 496314"/>
                  <a:gd name="connsiteX24" fmla="*/ 415748 w 511237"/>
                  <a:gd name="connsiteY24" fmla="*/ 104492 h 496314"/>
                  <a:gd name="connsiteX25" fmla="*/ 406335 w 511237"/>
                  <a:gd name="connsiteY25" fmla="*/ 103219 h 496314"/>
                  <a:gd name="connsiteX26" fmla="*/ 405041 w 511237"/>
                  <a:gd name="connsiteY26" fmla="*/ 93956 h 496314"/>
                  <a:gd name="connsiteX27" fmla="*/ 380030 w 511237"/>
                  <a:gd name="connsiteY27" fmla="*/ 285977 h 496314"/>
                  <a:gd name="connsiteX28" fmla="*/ 213767 w 511237"/>
                  <a:gd name="connsiteY28" fmla="*/ 449573 h 496314"/>
                  <a:gd name="connsiteX29" fmla="*/ 47504 w 511237"/>
                  <a:gd name="connsiteY29" fmla="*/ 285977 h 496314"/>
                  <a:gd name="connsiteX30" fmla="*/ 213767 w 511237"/>
                  <a:gd name="connsiteY30" fmla="*/ 122381 h 496314"/>
                  <a:gd name="connsiteX31" fmla="*/ 313632 w 511237"/>
                  <a:gd name="connsiteY31" fmla="*/ 155168 h 496314"/>
                  <a:gd name="connsiteX32" fmla="*/ 279569 w 511237"/>
                  <a:gd name="connsiteY32" fmla="*/ 188685 h 496314"/>
                  <a:gd name="connsiteX33" fmla="*/ 213767 w 511237"/>
                  <a:gd name="connsiteY33" fmla="*/ 169123 h 496314"/>
                  <a:gd name="connsiteX34" fmla="*/ 95007 w 511237"/>
                  <a:gd name="connsiteY34" fmla="*/ 285977 h 496314"/>
                  <a:gd name="connsiteX35" fmla="*/ 213767 w 511237"/>
                  <a:gd name="connsiteY35" fmla="*/ 402831 h 496314"/>
                  <a:gd name="connsiteX36" fmla="*/ 332526 w 511237"/>
                  <a:gd name="connsiteY36" fmla="*/ 285977 h 496314"/>
                  <a:gd name="connsiteX37" fmla="*/ 313054 w 511237"/>
                  <a:gd name="connsiteY37" fmla="*/ 221840 h 496314"/>
                  <a:gd name="connsiteX38" fmla="*/ 347150 w 511237"/>
                  <a:gd name="connsiteY38" fmla="*/ 188292 h 496314"/>
                  <a:gd name="connsiteX39" fmla="*/ 380030 w 511237"/>
                  <a:gd name="connsiteY39" fmla="*/ 285977 h 496314"/>
                  <a:gd name="connsiteX40" fmla="*/ 213767 w 511237"/>
                  <a:gd name="connsiteY40" fmla="*/ 215864 h 496314"/>
                  <a:gd name="connsiteX41" fmla="*/ 244834 w 511237"/>
                  <a:gd name="connsiteY41" fmla="*/ 222862 h 496314"/>
                  <a:gd name="connsiteX42" fmla="*/ 204409 w 511237"/>
                  <a:gd name="connsiteY42" fmla="*/ 262639 h 496314"/>
                  <a:gd name="connsiteX43" fmla="*/ 204409 w 511237"/>
                  <a:gd name="connsiteY43" fmla="*/ 295690 h 496314"/>
                  <a:gd name="connsiteX44" fmla="*/ 237998 w 511237"/>
                  <a:gd name="connsiteY44" fmla="*/ 295690 h 496314"/>
                  <a:gd name="connsiteX45" fmla="*/ 278244 w 511237"/>
                  <a:gd name="connsiteY45" fmla="*/ 256093 h 496314"/>
                  <a:gd name="connsiteX46" fmla="*/ 285022 w 511237"/>
                  <a:gd name="connsiteY46" fmla="*/ 285977 h 496314"/>
                  <a:gd name="connsiteX47" fmla="*/ 213767 w 511237"/>
                  <a:gd name="connsiteY47" fmla="*/ 356089 h 496314"/>
                  <a:gd name="connsiteX48" fmla="*/ 142511 w 511237"/>
                  <a:gd name="connsiteY48" fmla="*/ 285977 h 496314"/>
                  <a:gd name="connsiteX49" fmla="*/ 213767 w 511237"/>
                  <a:gd name="connsiteY49" fmla="*/ 215864 h 49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11237" h="496314">
                    <a:moveTo>
                      <a:pt x="466717" y="20189"/>
                    </a:moveTo>
                    <a:cubicBezTo>
                      <a:pt x="465489" y="11397"/>
                      <a:pt x="459307" y="4048"/>
                      <a:pt x="450758" y="1220"/>
                    </a:cubicBezTo>
                    <a:cubicBezTo>
                      <a:pt x="442208" y="-1609"/>
                      <a:pt x="432769" y="571"/>
                      <a:pt x="426391" y="6846"/>
                    </a:cubicBezTo>
                    <a:lnTo>
                      <a:pt x="363109" y="69113"/>
                    </a:lnTo>
                    <a:cubicBezTo>
                      <a:pt x="357853" y="74284"/>
                      <a:pt x="355361" y="81577"/>
                      <a:pt x="356373" y="88822"/>
                    </a:cubicBezTo>
                    <a:lnTo>
                      <a:pt x="359392" y="110430"/>
                    </a:lnTo>
                    <a:cubicBezTo>
                      <a:pt x="358568" y="111051"/>
                      <a:pt x="357777" y="111733"/>
                      <a:pt x="357021" y="112475"/>
                    </a:cubicBezTo>
                    <a:lnTo>
                      <a:pt x="347483" y="121861"/>
                    </a:lnTo>
                    <a:cubicBezTo>
                      <a:pt x="310869" y="92941"/>
                      <a:pt x="264373" y="75640"/>
                      <a:pt x="213767" y="75640"/>
                    </a:cubicBezTo>
                    <a:cubicBezTo>
                      <a:pt x="95707" y="75640"/>
                      <a:pt x="0" y="169811"/>
                      <a:pt x="0" y="285977"/>
                    </a:cubicBezTo>
                    <a:cubicBezTo>
                      <a:pt x="0" y="402144"/>
                      <a:pt x="95707" y="496314"/>
                      <a:pt x="213767" y="496314"/>
                    </a:cubicBezTo>
                    <a:cubicBezTo>
                      <a:pt x="331828" y="496314"/>
                      <a:pt x="427534" y="402144"/>
                      <a:pt x="427534" y="285977"/>
                    </a:cubicBezTo>
                    <a:cubicBezTo>
                      <a:pt x="427534" y="236442"/>
                      <a:pt x="410133" y="190908"/>
                      <a:pt x="381016" y="154969"/>
                    </a:cubicBezTo>
                    <a:lnTo>
                      <a:pt x="388158" y="147941"/>
                    </a:lnTo>
                    <a:lnTo>
                      <a:pt x="420966" y="152380"/>
                    </a:lnTo>
                    <a:cubicBezTo>
                      <a:pt x="428329" y="153375"/>
                      <a:pt x="435742" y="150923"/>
                      <a:pt x="440996" y="145752"/>
                    </a:cubicBezTo>
                    <a:lnTo>
                      <a:pt x="504281" y="83484"/>
                    </a:lnTo>
                    <a:cubicBezTo>
                      <a:pt x="510658" y="77209"/>
                      <a:pt x="512872" y="67921"/>
                      <a:pt x="509998" y="59510"/>
                    </a:cubicBezTo>
                    <a:cubicBezTo>
                      <a:pt x="507124" y="51098"/>
                      <a:pt x="499654" y="45014"/>
                      <a:pt x="490721" y="43806"/>
                    </a:cubicBezTo>
                    <a:lnTo>
                      <a:pt x="469617" y="40951"/>
                    </a:lnTo>
                    <a:lnTo>
                      <a:pt x="466717" y="20189"/>
                    </a:lnTo>
                    <a:close/>
                    <a:moveTo>
                      <a:pt x="405041" y="93956"/>
                    </a:moveTo>
                    <a:lnTo>
                      <a:pt x="427265" y="72088"/>
                    </a:lnTo>
                    <a:cubicBezTo>
                      <a:pt x="429569" y="76650"/>
                      <a:pt x="433339" y="80357"/>
                      <a:pt x="437975" y="82624"/>
                    </a:cubicBezTo>
                    <a:lnTo>
                      <a:pt x="415748" y="104492"/>
                    </a:lnTo>
                    <a:lnTo>
                      <a:pt x="406335" y="103219"/>
                    </a:lnTo>
                    <a:lnTo>
                      <a:pt x="405041" y="93956"/>
                    </a:lnTo>
                    <a:close/>
                    <a:moveTo>
                      <a:pt x="380030" y="285977"/>
                    </a:moveTo>
                    <a:cubicBezTo>
                      <a:pt x="380030" y="376329"/>
                      <a:pt x="305592" y="449573"/>
                      <a:pt x="213767" y="449573"/>
                    </a:cubicBezTo>
                    <a:cubicBezTo>
                      <a:pt x="121942" y="449573"/>
                      <a:pt x="47504" y="376329"/>
                      <a:pt x="47504" y="285977"/>
                    </a:cubicBezTo>
                    <a:cubicBezTo>
                      <a:pt x="47504" y="195625"/>
                      <a:pt x="121942" y="122381"/>
                      <a:pt x="213767" y="122381"/>
                    </a:cubicBezTo>
                    <a:cubicBezTo>
                      <a:pt x="251245" y="122381"/>
                      <a:pt x="285825" y="134582"/>
                      <a:pt x="313632" y="155168"/>
                    </a:cubicBezTo>
                    <a:lnTo>
                      <a:pt x="279569" y="188685"/>
                    </a:lnTo>
                    <a:cubicBezTo>
                      <a:pt x="260734" y="176326"/>
                      <a:pt x="238105" y="169123"/>
                      <a:pt x="213767" y="169123"/>
                    </a:cubicBezTo>
                    <a:cubicBezTo>
                      <a:pt x="148178" y="169123"/>
                      <a:pt x="95007" y="221441"/>
                      <a:pt x="95007" y="285977"/>
                    </a:cubicBezTo>
                    <a:cubicBezTo>
                      <a:pt x="95007" y="350513"/>
                      <a:pt x="148178" y="402831"/>
                      <a:pt x="213767" y="402831"/>
                    </a:cubicBezTo>
                    <a:cubicBezTo>
                      <a:pt x="279355" y="402831"/>
                      <a:pt x="332526" y="350513"/>
                      <a:pt x="332526" y="285977"/>
                    </a:cubicBezTo>
                    <a:cubicBezTo>
                      <a:pt x="332526" y="262291"/>
                      <a:pt x="325365" y="240252"/>
                      <a:pt x="313054" y="221840"/>
                    </a:cubicBezTo>
                    <a:lnTo>
                      <a:pt x="347150" y="188292"/>
                    </a:lnTo>
                    <a:cubicBezTo>
                      <a:pt x="367805" y="215553"/>
                      <a:pt x="380030" y="249360"/>
                      <a:pt x="380030" y="285977"/>
                    </a:cubicBezTo>
                    <a:close/>
                    <a:moveTo>
                      <a:pt x="213767" y="215864"/>
                    </a:moveTo>
                    <a:cubicBezTo>
                      <a:pt x="224905" y="215864"/>
                      <a:pt x="235445" y="218379"/>
                      <a:pt x="244834" y="222862"/>
                    </a:cubicBezTo>
                    <a:lnTo>
                      <a:pt x="204409" y="262639"/>
                    </a:lnTo>
                    <a:cubicBezTo>
                      <a:pt x="195134" y="271765"/>
                      <a:pt x="195134" y="286564"/>
                      <a:pt x="204409" y="295690"/>
                    </a:cubicBezTo>
                    <a:cubicBezTo>
                      <a:pt x="213685" y="304818"/>
                      <a:pt x="228723" y="304818"/>
                      <a:pt x="237998" y="295690"/>
                    </a:cubicBezTo>
                    <a:lnTo>
                      <a:pt x="278244" y="256093"/>
                    </a:lnTo>
                    <a:cubicBezTo>
                      <a:pt x="282593" y="265158"/>
                      <a:pt x="285022" y="275287"/>
                      <a:pt x="285022" y="285977"/>
                    </a:cubicBezTo>
                    <a:cubicBezTo>
                      <a:pt x="285022" y="324700"/>
                      <a:pt x="253121" y="356089"/>
                      <a:pt x="213767" y="356089"/>
                    </a:cubicBezTo>
                    <a:cubicBezTo>
                      <a:pt x="174414" y="356089"/>
                      <a:pt x="142511" y="324700"/>
                      <a:pt x="142511" y="285977"/>
                    </a:cubicBezTo>
                    <a:cubicBezTo>
                      <a:pt x="142511" y="247254"/>
                      <a:pt x="174414" y="215864"/>
                      <a:pt x="213767" y="215864"/>
                    </a:cubicBezTo>
                    <a:close/>
                  </a:path>
                </a:pathLst>
              </a:custGeom>
              <a:solidFill>
                <a:srgbClr val="6C0008"/>
              </a:solidFill>
              <a:ln w="23605" cap="flat">
                <a:noFill/>
                <a:prstDash val="solid"/>
                <a:miter/>
              </a:ln>
            </p:spPr>
            <p:txBody>
              <a:bodyPr rtlCol="0" anchor="ctr"/>
              <a:lstStyle/>
              <a:p>
                <a:endParaRPr lang="en-TL"/>
              </a:p>
            </p:txBody>
          </p:sp>
        </p:grpSp>
      </p:grpSp>
      <p:grpSp>
        <p:nvGrpSpPr>
          <p:cNvPr id="7" name="Group 6">
            <a:extLst>
              <a:ext uri="{FF2B5EF4-FFF2-40B4-BE49-F238E27FC236}">
                <a16:creationId xmlns:a16="http://schemas.microsoft.com/office/drawing/2014/main" id="{676AA4A3-7E76-46CF-BD10-3D8815FFC00A}"/>
              </a:ext>
            </a:extLst>
          </p:cNvPr>
          <p:cNvGrpSpPr/>
          <p:nvPr/>
        </p:nvGrpSpPr>
        <p:grpSpPr>
          <a:xfrm>
            <a:off x="1230500" y="2880481"/>
            <a:ext cx="4006272" cy="475991"/>
            <a:chOff x="1230500" y="2880481"/>
            <a:chExt cx="4006272" cy="475991"/>
          </a:xfrm>
        </p:grpSpPr>
        <p:sp>
          <p:nvSpPr>
            <p:cNvPr id="29" name="Text Placeholder 15">
              <a:extLst>
                <a:ext uri="{FF2B5EF4-FFF2-40B4-BE49-F238E27FC236}">
                  <a16:creationId xmlns:a16="http://schemas.microsoft.com/office/drawing/2014/main" id="{8EEDD825-FA96-4D1C-8A44-0871B1E92041}"/>
                </a:ext>
              </a:extLst>
            </p:cNvPr>
            <p:cNvSpPr txBox="1">
              <a:spLocks/>
            </p:cNvSpPr>
            <p:nvPr/>
          </p:nvSpPr>
          <p:spPr>
            <a:xfrm>
              <a:off x="2231586" y="2884938"/>
              <a:ext cx="3005186" cy="294677"/>
            </a:xfrm>
            <a:prstGeom prst="rect">
              <a:avLst/>
            </a:prstGeom>
          </p:spPr>
          <p:txBody>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STAY INFORMED</a:t>
              </a:r>
              <a:endParaRPr lang="en-US" sz="1800" dirty="0">
                <a:solidFill>
                  <a:srgbClr val="8C2332"/>
                </a:solidFill>
              </a:endParaRPr>
            </a:p>
          </p:txBody>
        </p:sp>
        <p:grpSp>
          <p:nvGrpSpPr>
            <p:cNvPr id="3" name="Group 2">
              <a:extLst>
                <a:ext uri="{FF2B5EF4-FFF2-40B4-BE49-F238E27FC236}">
                  <a16:creationId xmlns:a16="http://schemas.microsoft.com/office/drawing/2014/main" id="{42BEB45B-2912-4989-BE42-3FA3C7359C00}"/>
                </a:ext>
              </a:extLst>
            </p:cNvPr>
            <p:cNvGrpSpPr/>
            <p:nvPr/>
          </p:nvGrpSpPr>
          <p:grpSpPr>
            <a:xfrm>
              <a:off x="1230500" y="2880481"/>
              <a:ext cx="555889" cy="475991"/>
              <a:chOff x="1314508" y="2820557"/>
              <a:chExt cx="697941" cy="597626"/>
            </a:xfrm>
          </p:grpSpPr>
          <p:sp>
            <p:nvSpPr>
              <p:cNvPr id="33" name="Freeform 43">
                <a:extLst>
                  <a:ext uri="{FF2B5EF4-FFF2-40B4-BE49-F238E27FC236}">
                    <a16:creationId xmlns:a16="http://schemas.microsoft.com/office/drawing/2014/main" id="{E9354636-C377-47D7-9CA6-5DBEB9E971CE}"/>
                  </a:ext>
                </a:extLst>
              </p:cNvPr>
              <p:cNvSpPr/>
              <p:nvPr/>
            </p:nvSpPr>
            <p:spPr>
              <a:xfrm flipH="1">
                <a:off x="1480161" y="2820557"/>
                <a:ext cx="532288" cy="440175"/>
              </a:xfrm>
              <a:custGeom>
                <a:avLst/>
                <a:gdLst>
                  <a:gd name="connsiteX0" fmla="*/ 370194 w 555291"/>
                  <a:gd name="connsiteY0" fmla="*/ 144606 h 459198"/>
                  <a:gd name="connsiteX1" fmla="*/ 393331 w 555291"/>
                  <a:gd name="connsiteY1" fmla="*/ 168707 h 459198"/>
                  <a:gd name="connsiteX2" fmla="*/ 370194 w 555291"/>
                  <a:gd name="connsiteY2" fmla="*/ 192808 h 459198"/>
                  <a:gd name="connsiteX3" fmla="*/ 347057 w 555291"/>
                  <a:gd name="connsiteY3" fmla="*/ 168707 h 459198"/>
                  <a:gd name="connsiteX4" fmla="*/ 370194 w 555291"/>
                  <a:gd name="connsiteY4" fmla="*/ 144606 h 459198"/>
                  <a:gd name="connsiteX5" fmla="*/ 277645 w 555291"/>
                  <a:gd name="connsiteY5" fmla="*/ 144606 h 459198"/>
                  <a:gd name="connsiteX6" fmla="*/ 300782 w 555291"/>
                  <a:gd name="connsiteY6" fmla="*/ 168707 h 459198"/>
                  <a:gd name="connsiteX7" fmla="*/ 277645 w 555291"/>
                  <a:gd name="connsiteY7" fmla="*/ 192808 h 459198"/>
                  <a:gd name="connsiteX8" fmla="*/ 254508 w 555291"/>
                  <a:gd name="connsiteY8" fmla="*/ 168707 h 459198"/>
                  <a:gd name="connsiteX9" fmla="*/ 277645 w 555291"/>
                  <a:gd name="connsiteY9" fmla="*/ 144606 h 459198"/>
                  <a:gd name="connsiteX10" fmla="*/ 185097 w 555291"/>
                  <a:gd name="connsiteY10" fmla="*/ 144606 h 459198"/>
                  <a:gd name="connsiteX11" fmla="*/ 208234 w 555291"/>
                  <a:gd name="connsiteY11" fmla="*/ 168707 h 459198"/>
                  <a:gd name="connsiteX12" fmla="*/ 185097 w 555291"/>
                  <a:gd name="connsiteY12" fmla="*/ 192808 h 459198"/>
                  <a:gd name="connsiteX13" fmla="*/ 161960 w 555291"/>
                  <a:gd name="connsiteY13" fmla="*/ 168707 h 459198"/>
                  <a:gd name="connsiteX14" fmla="*/ 185097 w 555291"/>
                  <a:gd name="connsiteY14" fmla="*/ 144606 h 459198"/>
                  <a:gd name="connsiteX15" fmla="*/ 69411 w 555291"/>
                  <a:gd name="connsiteY15" fmla="*/ 48202 h 459198"/>
                  <a:gd name="connsiteX16" fmla="*/ 46274 w 555291"/>
                  <a:gd name="connsiteY16" fmla="*/ 72303 h 459198"/>
                  <a:gd name="connsiteX17" fmla="*/ 46274 w 555291"/>
                  <a:gd name="connsiteY17" fmla="*/ 289214 h 459198"/>
                  <a:gd name="connsiteX18" fmla="*/ 69411 w 555291"/>
                  <a:gd name="connsiteY18" fmla="*/ 313315 h 459198"/>
                  <a:gd name="connsiteX19" fmla="*/ 256901 w 555291"/>
                  <a:gd name="connsiteY19" fmla="*/ 313315 h 459198"/>
                  <a:gd name="connsiteX20" fmla="*/ 324359 w 555291"/>
                  <a:gd name="connsiteY20" fmla="*/ 335924 h 459198"/>
                  <a:gd name="connsiteX21" fmla="*/ 394125 w 555291"/>
                  <a:gd name="connsiteY21" fmla="*/ 388089 h 459198"/>
                  <a:gd name="connsiteX22" fmla="*/ 394125 w 555291"/>
                  <a:gd name="connsiteY22" fmla="*/ 361517 h 459198"/>
                  <a:gd name="connsiteX23" fmla="*/ 440399 w 555291"/>
                  <a:gd name="connsiteY23" fmla="*/ 313315 h 459198"/>
                  <a:gd name="connsiteX24" fmla="*/ 485880 w 555291"/>
                  <a:gd name="connsiteY24" fmla="*/ 313315 h 459198"/>
                  <a:gd name="connsiteX25" fmla="*/ 509017 w 555291"/>
                  <a:gd name="connsiteY25" fmla="*/ 289214 h 459198"/>
                  <a:gd name="connsiteX26" fmla="*/ 509017 w 555291"/>
                  <a:gd name="connsiteY26" fmla="*/ 72303 h 459198"/>
                  <a:gd name="connsiteX27" fmla="*/ 485880 w 555291"/>
                  <a:gd name="connsiteY27" fmla="*/ 48202 h 459198"/>
                  <a:gd name="connsiteX28" fmla="*/ 69411 w 555291"/>
                  <a:gd name="connsiteY28" fmla="*/ 0 h 459198"/>
                  <a:gd name="connsiteX29" fmla="*/ 485880 w 555291"/>
                  <a:gd name="connsiteY29" fmla="*/ 0 h 459198"/>
                  <a:gd name="connsiteX30" fmla="*/ 555291 w 555291"/>
                  <a:gd name="connsiteY30" fmla="*/ 72303 h 459198"/>
                  <a:gd name="connsiteX31" fmla="*/ 555291 w 555291"/>
                  <a:gd name="connsiteY31" fmla="*/ 289214 h 459198"/>
                  <a:gd name="connsiteX32" fmla="*/ 485880 w 555291"/>
                  <a:gd name="connsiteY32" fmla="*/ 361517 h 459198"/>
                  <a:gd name="connsiteX33" fmla="*/ 440399 w 555291"/>
                  <a:gd name="connsiteY33" fmla="*/ 361517 h 459198"/>
                  <a:gd name="connsiteX34" fmla="*/ 440399 w 555291"/>
                  <a:gd name="connsiteY34" fmla="*/ 435055 h 459198"/>
                  <a:gd name="connsiteX35" fmla="*/ 403771 w 555291"/>
                  <a:gd name="connsiteY35" fmla="*/ 454634 h 459198"/>
                  <a:gd name="connsiteX36" fmla="*/ 297377 w 555291"/>
                  <a:gd name="connsiteY36" fmla="*/ 375084 h 459198"/>
                  <a:gd name="connsiteX37" fmla="*/ 256901 w 555291"/>
                  <a:gd name="connsiteY37" fmla="*/ 361517 h 459198"/>
                  <a:gd name="connsiteX38" fmla="*/ 69411 w 555291"/>
                  <a:gd name="connsiteY38" fmla="*/ 361517 h 459198"/>
                  <a:gd name="connsiteX39" fmla="*/ 0 w 555291"/>
                  <a:gd name="connsiteY39" fmla="*/ 289214 h 459198"/>
                  <a:gd name="connsiteX40" fmla="*/ 0 w 555291"/>
                  <a:gd name="connsiteY40" fmla="*/ 72303 h 459198"/>
                  <a:gd name="connsiteX41" fmla="*/ 69411 w 555291"/>
                  <a:gd name="connsiteY41" fmla="*/ 0 h 45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55291" h="459198">
                    <a:moveTo>
                      <a:pt x="370194" y="144606"/>
                    </a:moveTo>
                    <a:cubicBezTo>
                      <a:pt x="382973" y="144606"/>
                      <a:pt x="393331" y="155396"/>
                      <a:pt x="393331" y="168707"/>
                    </a:cubicBezTo>
                    <a:cubicBezTo>
                      <a:pt x="393331" y="182018"/>
                      <a:pt x="382973" y="192808"/>
                      <a:pt x="370194" y="192808"/>
                    </a:cubicBezTo>
                    <a:cubicBezTo>
                      <a:pt x="357415" y="192808"/>
                      <a:pt x="347057" y="182018"/>
                      <a:pt x="347057" y="168707"/>
                    </a:cubicBezTo>
                    <a:cubicBezTo>
                      <a:pt x="347057" y="155396"/>
                      <a:pt x="357415" y="144606"/>
                      <a:pt x="370194" y="144606"/>
                    </a:cubicBezTo>
                    <a:close/>
                    <a:moveTo>
                      <a:pt x="277645" y="144606"/>
                    </a:moveTo>
                    <a:cubicBezTo>
                      <a:pt x="290424" y="144606"/>
                      <a:pt x="300782" y="155396"/>
                      <a:pt x="300782" y="168707"/>
                    </a:cubicBezTo>
                    <a:cubicBezTo>
                      <a:pt x="300782" y="182018"/>
                      <a:pt x="290424" y="192808"/>
                      <a:pt x="277645" y="192808"/>
                    </a:cubicBezTo>
                    <a:cubicBezTo>
                      <a:pt x="264866" y="192808"/>
                      <a:pt x="254508" y="182018"/>
                      <a:pt x="254508" y="168707"/>
                    </a:cubicBezTo>
                    <a:cubicBezTo>
                      <a:pt x="254508" y="155396"/>
                      <a:pt x="264866" y="144606"/>
                      <a:pt x="277645" y="144606"/>
                    </a:cubicBezTo>
                    <a:close/>
                    <a:moveTo>
                      <a:pt x="185097" y="144606"/>
                    </a:moveTo>
                    <a:cubicBezTo>
                      <a:pt x="197876" y="144606"/>
                      <a:pt x="208234" y="155396"/>
                      <a:pt x="208234" y="168707"/>
                    </a:cubicBezTo>
                    <a:cubicBezTo>
                      <a:pt x="208234" y="182018"/>
                      <a:pt x="197876" y="192808"/>
                      <a:pt x="185097" y="192808"/>
                    </a:cubicBezTo>
                    <a:cubicBezTo>
                      <a:pt x="172319" y="192808"/>
                      <a:pt x="161960" y="182018"/>
                      <a:pt x="161960" y="168707"/>
                    </a:cubicBezTo>
                    <a:cubicBezTo>
                      <a:pt x="161960" y="155396"/>
                      <a:pt x="172319" y="144606"/>
                      <a:pt x="185097" y="144606"/>
                    </a:cubicBezTo>
                    <a:close/>
                    <a:moveTo>
                      <a:pt x="69411" y="48202"/>
                    </a:moveTo>
                    <a:cubicBezTo>
                      <a:pt x="56633" y="48202"/>
                      <a:pt x="46274" y="58993"/>
                      <a:pt x="46274" y="72303"/>
                    </a:cubicBezTo>
                    <a:lnTo>
                      <a:pt x="46274" y="289214"/>
                    </a:lnTo>
                    <a:cubicBezTo>
                      <a:pt x="46274" y="302525"/>
                      <a:pt x="56633" y="313315"/>
                      <a:pt x="69411" y="313315"/>
                    </a:cubicBezTo>
                    <a:lnTo>
                      <a:pt x="256901" y="313315"/>
                    </a:lnTo>
                    <a:cubicBezTo>
                      <a:pt x="281104" y="313315"/>
                      <a:pt x="304697" y="321223"/>
                      <a:pt x="324359" y="335924"/>
                    </a:cubicBezTo>
                    <a:lnTo>
                      <a:pt x="394125" y="388089"/>
                    </a:lnTo>
                    <a:lnTo>
                      <a:pt x="394125" y="361517"/>
                    </a:lnTo>
                    <a:cubicBezTo>
                      <a:pt x="394125" y="334895"/>
                      <a:pt x="414842" y="313315"/>
                      <a:pt x="440399" y="313315"/>
                    </a:cubicBezTo>
                    <a:lnTo>
                      <a:pt x="485880" y="313315"/>
                    </a:lnTo>
                    <a:cubicBezTo>
                      <a:pt x="498658" y="313315"/>
                      <a:pt x="509017" y="302525"/>
                      <a:pt x="509017" y="289214"/>
                    </a:cubicBezTo>
                    <a:lnTo>
                      <a:pt x="509017" y="72303"/>
                    </a:lnTo>
                    <a:cubicBezTo>
                      <a:pt x="509017" y="58993"/>
                      <a:pt x="498658" y="48202"/>
                      <a:pt x="485880" y="48202"/>
                    </a:cubicBezTo>
                    <a:close/>
                    <a:moveTo>
                      <a:pt x="69411" y="0"/>
                    </a:moveTo>
                    <a:lnTo>
                      <a:pt x="485880" y="0"/>
                    </a:lnTo>
                    <a:cubicBezTo>
                      <a:pt x="524215" y="0"/>
                      <a:pt x="555291" y="32371"/>
                      <a:pt x="555291" y="72303"/>
                    </a:cubicBezTo>
                    <a:lnTo>
                      <a:pt x="555291" y="289214"/>
                    </a:lnTo>
                    <a:cubicBezTo>
                      <a:pt x="555291" y="329147"/>
                      <a:pt x="524215" y="361517"/>
                      <a:pt x="485880" y="361517"/>
                    </a:cubicBezTo>
                    <a:lnTo>
                      <a:pt x="440399" y="361517"/>
                    </a:lnTo>
                    <a:lnTo>
                      <a:pt x="440399" y="435055"/>
                    </a:lnTo>
                    <a:cubicBezTo>
                      <a:pt x="440399" y="454685"/>
                      <a:pt x="419078" y="466080"/>
                      <a:pt x="403771" y="454634"/>
                    </a:cubicBezTo>
                    <a:lnTo>
                      <a:pt x="297377" y="375084"/>
                    </a:lnTo>
                    <a:cubicBezTo>
                      <a:pt x="285579" y="366263"/>
                      <a:pt x="271422" y="361517"/>
                      <a:pt x="256901" y="361517"/>
                    </a:cubicBezTo>
                    <a:lnTo>
                      <a:pt x="69411" y="361517"/>
                    </a:lnTo>
                    <a:cubicBezTo>
                      <a:pt x="31077" y="361517"/>
                      <a:pt x="0" y="329147"/>
                      <a:pt x="0" y="289214"/>
                    </a:cubicBezTo>
                    <a:lnTo>
                      <a:pt x="0" y="72303"/>
                    </a:lnTo>
                    <a:cubicBezTo>
                      <a:pt x="0" y="32371"/>
                      <a:pt x="31077" y="0"/>
                      <a:pt x="69411" y="0"/>
                    </a:cubicBezTo>
                    <a:close/>
                  </a:path>
                </a:pathLst>
              </a:custGeom>
              <a:solidFill>
                <a:schemeClr val="accent2"/>
              </a:solidFill>
              <a:ln w="22860" cap="flat">
                <a:noFill/>
                <a:prstDash val="solid"/>
                <a:miter/>
              </a:ln>
            </p:spPr>
            <p:txBody>
              <a:bodyPr wrap="square" rtlCol="0" anchor="ctr">
                <a:noAutofit/>
              </a:bodyPr>
              <a:lstStyle/>
              <a:p>
                <a:endParaRPr lang="en-TL" dirty="0"/>
              </a:p>
            </p:txBody>
          </p:sp>
          <p:sp>
            <p:nvSpPr>
              <p:cNvPr id="37" name="Oval 36">
                <a:extLst>
                  <a:ext uri="{FF2B5EF4-FFF2-40B4-BE49-F238E27FC236}">
                    <a16:creationId xmlns:a16="http://schemas.microsoft.com/office/drawing/2014/main" id="{6D14E149-CBB6-4053-8703-655F64EA86EC}"/>
                  </a:ext>
                </a:extLst>
              </p:cNvPr>
              <p:cNvSpPr/>
              <p:nvPr/>
            </p:nvSpPr>
            <p:spPr>
              <a:xfrm>
                <a:off x="1314508" y="2885895"/>
                <a:ext cx="532288" cy="532288"/>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9" name="Group 8">
            <a:extLst>
              <a:ext uri="{FF2B5EF4-FFF2-40B4-BE49-F238E27FC236}">
                <a16:creationId xmlns:a16="http://schemas.microsoft.com/office/drawing/2014/main" id="{6C8D354F-B153-49B1-BB67-2CF392BA6D0B}"/>
              </a:ext>
            </a:extLst>
          </p:cNvPr>
          <p:cNvGrpSpPr/>
          <p:nvPr/>
        </p:nvGrpSpPr>
        <p:grpSpPr>
          <a:xfrm>
            <a:off x="1239713" y="3779277"/>
            <a:ext cx="4800125" cy="2076212"/>
            <a:chOff x="1239713" y="3779277"/>
            <a:chExt cx="4800125" cy="2076212"/>
          </a:xfrm>
        </p:grpSpPr>
        <p:grpSp>
          <p:nvGrpSpPr>
            <p:cNvPr id="2" name="Group 1">
              <a:extLst>
                <a:ext uri="{FF2B5EF4-FFF2-40B4-BE49-F238E27FC236}">
                  <a16:creationId xmlns:a16="http://schemas.microsoft.com/office/drawing/2014/main" id="{1C43F614-2E05-4CC4-B193-C3DA0DCF5583}"/>
                </a:ext>
              </a:extLst>
            </p:cNvPr>
            <p:cNvGrpSpPr/>
            <p:nvPr/>
          </p:nvGrpSpPr>
          <p:grpSpPr>
            <a:xfrm>
              <a:off x="2231586" y="3861003"/>
              <a:ext cx="3808252" cy="1994486"/>
              <a:chOff x="2231586" y="3985836"/>
              <a:chExt cx="3808252" cy="1994486"/>
            </a:xfrm>
          </p:grpSpPr>
          <p:sp>
            <p:nvSpPr>
              <p:cNvPr id="44" name="Text Placeholder 17">
                <a:extLst>
                  <a:ext uri="{FF2B5EF4-FFF2-40B4-BE49-F238E27FC236}">
                    <a16:creationId xmlns:a16="http://schemas.microsoft.com/office/drawing/2014/main" id="{283ACA69-7805-45B3-B0B6-05F5FF61B25D}"/>
                  </a:ext>
                </a:extLst>
              </p:cNvPr>
              <p:cNvSpPr txBox="1">
                <a:spLocks/>
              </p:cNvSpPr>
              <p:nvPr/>
            </p:nvSpPr>
            <p:spPr>
              <a:xfrm>
                <a:off x="2231586" y="3985836"/>
                <a:ext cx="3005184" cy="736726"/>
              </a:xfrm>
              <a:prstGeom prst="rect">
                <a:avLst/>
              </a:prstGeom>
            </p:spPr>
            <p:txBody>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TAKE ACTION</a:t>
                </a:r>
              </a:p>
              <a:p>
                <a:r>
                  <a:rPr lang="en-US" sz="1800" dirty="0">
                    <a:solidFill>
                      <a:srgbClr val="8C2332"/>
                    </a:solidFill>
                  </a:rPr>
                  <a:t>    WHAT WILL YOU DO?</a:t>
                </a:r>
              </a:p>
            </p:txBody>
          </p:sp>
          <p:grpSp>
            <p:nvGrpSpPr>
              <p:cNvPr id="17" name="Group 16">
                <a:extLst>
                  <a:ext uri="{FF2B5EF4-FFF2-40B4-BE49-F238E27FC236}">
                    <a16:creationId xmlns:a16="http://schemas.microsoft.com/office/drawing/2014/main" id="{D0CD9308-D631-4AED-A6B1-F7E6DA5D3D8F}"/>
                  </a:ext>
                </a:extLst>
              </p:cNvPr>
              <p:cNvGrpSpPr/>
              <p:nvPr/>
            </p:nvGrpSpPr>
            <p:grpSpPr>
              <a:xfrm>
                <a:off x="2636920" y="4898945"/>
                <a:ext cx="3402918" cy="215444"/>
                <a:chOff x="1472717" y="4221190"/>
                <a:chExt cx="3402918" cy="215444"/>
              </a:xfrm>
            </p:grpSpPr>
            <p:sp>
              <p:nvSpPr>
                <p:cNvPr id="18" name="Text Placeholder 3">
                  <a:extLst>
                    <a:ext uri="{FF2B5EF4-FFF2-40B4-BE49-F238E27FC236}">
                      <a16:creationId xmlns:a16="http://schemas.microsoft.com/office/drawing/2014/main" id="{4029C1BC-DCF1-4B81-97FF-091EEB11F0D1}"/>
                    </a:ext>
                  </a:extLst>
                </p:cNvPr>
                <p:cNvSpPr txBox="1">
                  <a:spLocks/>
                </p:cNvSpPr>
                <p:nvPr/>
              </p:nvSpPr>
              <p:spPr>
                <a:xfrm>
                  <a:off x="1899650" y="4221190"/>
                  <a:ext cx="2975985" cy="215444"/>
                </a:xfrm>
                <a:prstGeom prst="rect">
                  <a:avLst/>
                </a:prstGeom>
              </p:spPr>
              <p:txBody>
                <a:bodyPr wrap="square" lIns="0" tIns="0" rIns="0" bIns="0" anchor="t" anchorCtr="0">
                  <a:spAutoFit/>
                </a:bodyPr>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a:buNone/>
                  </a:pPr>
                  <a:r>
                    <a:rPr lang="en-US" sz="1400" dirty="0">
                      <a:solidFill>
                        <a:schemeClr val="tx2">
                          <a:lumMod val="75000"/>
                        </a:schemeClr>
                      </a:solidFill>
                    </a:rPr>
                    <a:t>Today</a:t>
                  </a:r>
                </a:p>
              </p:txBody>
            </p:sp>
            <p:sp>
              <p:nvSpPr>
                <p:cNvPr id="19" name="Shape">
                  <a:extLst>
                    <a:ext uri="{FF2B5EF4-FFF2-40B4-BE49-F238E27FC236}">
                      <a16:creationId xmlns:a16="http://schemas.microsoft.com/office/drawing/2014/main" id="{AC8933A3-85A6-4B07-8428-48E808737685}"/>
                    </a:ext>
                  </a:extLst>
                </p:cNvPr>
                <p:cNvSpPr>
                  <a:spLocks noChangeAspect="1"/>
                </p:cNvSpPr>
                <p:nvPr/>
              </p:nvSpPr>
              <p:spPr bwMode="auto">
                <a:xfrm>
                  <a:off x="1472717" y="4275720"/>
                  <a:ext cx="182826" cy="137160"/>
                </a:xfrm>
                <a:custGeom>
                  <a:avLst/>
                  <a:gdLst>
                    <a:gd name="T0" fmla="*/ 406665 w 21379"/>
                    <a:gd name="T1" fmla="*/ 305150 h 21589"/>
                    <a:gd name="T2" fmla="*/ 406665 w 21379"/>
                    <a:gd name="T3" fmla="*/ 305150 h 21589"/>
                    <a:gd name="T4" fmla="*/ 406665 w 21379"/>
                    <a:gd name="T5" fmla="*/ 305150 h 21589"/>
                    <a:gd name="T6" fmla="*/ 406665 w 21379"/>
                    <a:gd name="T7" fmla="*/ 305150 h 2158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79" h="21589" extrusionOk="0">
                      <a:moveTo>
                        <a:pt x="18437" y="0"/>
                      </a:moveTo>
                      <a:cubicBezTo>
                        <a:pt x="18048" y="0"/>
                        <a:pt x="17659" y="149"/>
                        <a:pt x="17319" y="446"/>
                      </a:cubicBezTo>
                      <a:cubicBezTo>
                        <a:pt x="17003" y="738"/>
                        <a:pt x="16714" y="1127"/>
                        <a:pt x="16524" y="1383"/>
                      </a:cubicBezTo>
                      <a:lnTo>
                        <a:pt x="8236" y="12537"/>
                      </a:lnTo>
                      <a:lnTo>
                        <a:pt x="4856" y="7991"/>
                      </a:lnTo>
                      <a:cubicBezTo>
                        <a:pt x="4666" y="7735"/>
                        <a:pt x="4377" y="7344"/>
                        <a:pt x="4061" y="7052"/>
                      </a:cubicBezTo>
                      <a:cubicBezTo>
                        <a:pt x="3381" y="6458"/>
                        <a:pt x="2504" y="6458"/>
                        <a:pt x="1824" y="7052"/>
                      </a:cubicBezTo>
                      <a:cubicBezTo>
                        <a:pt x="1508" y="7344"/>
                        <a:pt x="1218" y="7735"/>
                        <a:pt x="1028" y="7991"/>
                      </a:cubicBezTo>
                      <a:cubicBezTo>
                        <a:pt x="837" y="8247"/>
                        <a:pt x="548" y="8636"/>
                        <a:pt x="331" y="9061"/>
                      </a:cubicBezTo>
                      <a:cubicBezTo>
                        <a:pt x="-110" y="9976"/>
                        <a:pt x="-110" y="11156"/>
                        <a:pt x="331" y="12071"/>
                      </a:cubicBezTo>
                      <a:cubicBezTo>
                        <a:pt x="548" y="12496"/>
                        <a:pt x="837" y="12887"/>
                        <a:pt x="1028" y="13143"/>
                      </a:cubicBezTo>
                      <a:lnTo>
                        <a:pt x="6280" y="20209"/>
                      </a:lnTo>
                      <a:cubicBezTo>
                        <a:pt x="6470" y="20465"/>
                        <a:pt x="6759" y="20856"/>
                        <a:pt x="7075" y="21148"/>
                      </a:cubicBezTo>
                      <a:cubicBezTo>
                        <a:pt x="7427" y="21456"/>
                        <a:pt x="7833" y="21600"/>
                        <a:pt x="8236" y="21589"/>
                      </a:cubicBezTo>
                      <a:cubicBezTo>
                        <a:pt x="8639" y="21600"/>
                        <a:pt x="9043" y="21455"/>
                        <a:pt x="9396" y="21148"/>
                      </a:cubicBezTo>
                      <a:cubicBezTo>
                        <a:pt x="9711" y="20856"/>
                        <a:pt x="10002" y="20465"/>
                        <a:pt x="10192" y="20209"/>
                      </a:cubicBezTo>
                      <a:lnTo>
                        <a:pt x="20352" y="6536"/>
                      </a:lnTo>
                      <a:cubicBezTo>
                        <a:pt x="20543" y="6279"/>
                        <a:pt x="20832" y="5891"/>
                        <a:pt x="21049" y="5466"/>
                      </a:cubicBezTo>
                      <a:cubicBezTo>
                        <a:pt x="21490" y="4550"/>
                        <a:pt x="21490" y="3371"/>
                        <a:pt x="21049" y="2455"/>
                      </a:cubicBezTo>
                      <a:cubicBezTo>
                        <a:pt x="20832" y="2030"/>
                        <a:pt x="20543" y="1640"/>
                        <a:pt x="20352" y="1383"/>
                      </a:cubicBezTo>
                      <a:cubicBezTo>
                        <a:pt x="20162" y="1127"/>
                        <a:pt x="19872" y="738"/>
                        <a:pt x="19556" y="446"/>
                      </a:cubicBezTo>
                      <a:cubicBezTo>
                        <a:pt x="19216" y="149"/>
                        <a:pt x="18826" y="0"/>
                        <a:pt x="18437" y="0"/>
                      </a:cubicBezTo>
                      <a:close/>
                    </a:path>
                  </a:pathLst>
                </a:custGeom>
                <a:solidFill>
                  <a:schemeClr val="accent1"/>
                </a:solidFill>
                <a:ln>
                  <a:noFill/>
                </a:ln>
              </p:spPr>
              <p:txBody>
                <a:bodyPr lIns="0" tIns="0" rIns="0" bIns="0" anchor="ctr"/>
                <a:lstStyle/>
                <a:p>
                  <a:endParaRPr lang="en-US" dirty="0"/>
                </a:p>
              </p:txBody>
            </p:sp>
          </p:grpSp>
          <p:grpSp>
            <p:nvGrpSpPr>
              <p:cNvPr id="20" name="Group 19">
                <a:extLst>
                  <a:ext uri="{FF2B5EF4-FFF2-40B4-BE49-F238E27FC236}">
                    <a16:creationId xmlns:a16="http://schemas.microsoft.com/office/drawing/2014/main" id="{6A81D379-4A82-4400-A366-9E4BDD842149}"/>
                  </a:ext>
                </a:extLst>
              </p:cNvPr>
              <p:cNvGrpSpPr/>
              <p:nvPr/>
            </p:nvGrpSpPr>
            <p:grpSpPr>
              <a:xfrm>
                <a:off x="2636920" y="5318521"/>
                <a:ext cx="3402918" cy="215444"/>
                <a:chOff x="1472717" y="4221190"/>
                <a:chExt cx="3402918" cy="215444"/>
              </a:xfrm>
            </p:grpSpPr>
            <p:sp>
              <p:nvSpPr>
                <p:cNvPr id="21" name="Text Placeholder 3">
                  <a:extLst>
                    <a:ext uri="{FF2B5EF4-FFF2-40B4-BE49-F238E27FC236}">
                      <a16:creationId xmlns:a16="http://schemas.microsoft.com/office/drawing/2014/main" id="{00868C4D-365E-47F7-8BB1-5F34C6D15C3F}"/>
                    </a:ext>
                  </a:extLst>
                </p:cNvPr>
                <p:cNvSpPr txBox="1">
                  <a:spLocks/>
                </p:cNvSpPr>
                <p:nvPr/>
              </p:nvSpPr>
              <p:spPr>
                <a:xfrm>
                  <a:off x="1899650" y="4221190"/>
                  <a:ext cx="2975985" cy="215444"/>
                </a:xfrm>
                <a:prstGeom prst="rect">
                  <a:avLst/>
                </a:prstGeom>
              </p:spPr>
              <p:txBody>
                <a:bodyPr wrap="square" lIns="0" tIns="0" rIns="0" bIns="0" anchor="t" anchorCtr="0">
                  <a:spAutoFit/>
                </a:bodyPr>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a:buNone/>
                  </a:pPr>
                  <a:r>
                    <a:rPr lang="en-US" sz="1400" dirty="0">
                      <a:solidFill>
                        <a:schemeClr val="tx2">
                          <a:lumMod val="75000"/>
                        </a:schemeClr>
                      </a:solidFill>
                    </a:rPr>
                    <a:t>This week</a:t>
                  </a:r>
                </a:p>
              </p:txBody>
            </p:sp>
            <p:sp>
              <p:nvSpPr>
                <p:cNvPr id="22" name="Shape">
                  <a:extLst>
                    <a:ext uri="{FF2B5EF4-FFF2-40B4-BE49-F238E27FC236}">
                      <a16:creationId xmlns:a16="http://schemas.microsoft.com/office/drawing/2014/main" id="{343420DF-B5F4-4DD2-8372-CE8014E6306D}"/>
                    </a:ext>
                  </a:extLst>
                </p:cNvPr>
                <p:cNvSpPr>
                  <a:spLocks noChangeAspect="1"/>
                </p:cNvSpPr>
                <p:nvPr/>
              </p:nvSpPr>
              <p:spPr bwMode="auto">
                <a:xfrm>
                  <a:off x="1472717" y="4275720"/>
                  <a:ext cx="182826" cy="137160"/>
                </a:xfrm>
                <a:custGeom>
                  <a:avLst/>
                  <a:gdLst>
                    <a:gd name="T0" fmla="*/ 406665 w 21379"/>
                    <a:gd name="T1" fmla="*/ 305150 h 21589"/>
                    <a:gd name="T2" fmla="*/ 406665 w 21379"/>
                    <a:gd name="T3" fmla="*/ 305150 h 21589"/>
                    <a:gd name="T4" fmla="*/ 406665 w 21379"/>
                    <a:gd name="T5" fmla="*/ 305150 h 21589"/>
                    <a:gd name="T6" fmla="*/ 406665 w 21379"/>
                    <a:gd name="T7" fmla="*/ 305150 h 2158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79" h="21589" extrusionOk="0">
                      <a:moveTo>
                        <a:pt x="18437" y="0"/>
                      </a:moveTo>
                      <a:cubicBezTo>
                        <a:pt x="18048" y="0"/>
                        <a:pt x="17659" y="149"/>
                        <a:pt x="17319" y="446"/>
                      </a:cubicBezTo>
                      <a:cubicBezTo>
                        <a:pt x="17003" y="738"/>
                        <a:pt x="16714" y="1127"/>
                        <a:pt x="16524" y="1383"/>
                      </a:cubicBezTo>
                      <a:lnTo>
                        <a:pt x="8236" y="12537"/>
                      </a:lnTo>
                      <a:lnTo>
                        <a:pt x="4856" y="7991"/>
                      </a:lnTo>
                      <a:cubicBezTo>
                        <a:pt x="4666" y="7735"/>
                        <a:pt x="4377" y="7344"/>
                        <a:pt x="4061" y="7052"/>
                      </a:cubicBezTo>
                      <a:cubicBezTo>
                        <a:pt x="3381" y="6458"/>
                        <a:pt x="2504" y="6458"/>
                        <a:pt x="1824" y="7052"/>
                      </a:cubicBezTo>
                      <a:cubicBezTo>
                        <a:pt x="1508" y="7344"/>
                        <a:pt x="1218" y="7735"/>
                        <a:pt x="1028" y="7991"/>
                      </a:cubicBezTo>
                      <a:cubicBezTo>
                        <a:pt x="837" y="8247"/>
                        <a:pt x="548" y="8636"/>
                        <a:pt x="331" y="9061"/>
                      </a:cubicBezTo>
                      <a:cubicBezTo>
                        <a:pt x="-110" y="9976"/>
                        <a:pt x="-110" y="11156"/>
                        <a:pt x="331" y="12071"/>
                      </a:cubicBezTo>
                      <a:cubicBezTo>
                        <a:pt x="548" y="12496"/>
                        <a:pt x="837" y="12887"/>
                        <a:pt x="1028" y="13143"/>
                      </a:cubicBezTo>
                      <a:lnTo>
                        <a:pt x="6280" y="20209"/>
                      </a:lnTo>
                      <a:cubicBezTo>
                        <a:pt x="6470" y="20465"/>
                        <a:pt x="6759" y="20856"/>
                        <a:pt x="7075" y="21148"/>
                      </a:cubicBezTo>
                      <a:cubicBezTo>
                        <a:pt x="7427" y="21456"/>
                        <a:pt x="7833" y="21600"/>
                        <a:pt x="8236" y="21589"/>
                      </a:cubicBezTo>
                      <a:cubicBezTo>
                        <a:pt x="8639" y="21600"/>
                        <a:pt x="9043" y="21455"/>
                        <a:pt x="9396" y="21148"/>
                      </a:cubicBezTo>
                      <a:cubicBezTo>
                        <a:pt x="9711" y="20856"/>
                        <a:pt x="10002" y="20465"/>
                        <a:pt x="10192" y="20209"/>
                      </a:cubicBezTo>
                      <a:lnTo>
                        <a:pt x="20352" y="6536"/>
                      </a:lnTo>
                      <a:cubicBezTo>
                        <a:pt x="20543" y="6279"/>
                        <a:pt x="20832" y="5891"/>
                        <a:pt x="21049" y="5466"/>
                      </a:cubicBezTo>
                      <a:cubicBezTo>
                        <a:pt x="21490" y="4550"/>
                        <a:pt x="21490" y="3371"/>
                        <a:pt x="21049" y="2455"/>
                      </a:cubicBezTo>
                      <a:cubicBezTo>
                        <a:pt x="20832" y="2030"/>
                        <a:pt x="20543" y="1640"/>
                        <a:pt x="20352" y="1383"/>
                      </a:cubicBezTo>
                      <a:cubicBezTo>
                        <a:pt x="20162" y="1127"/>
                        <a:pt x="19872" y="738"/>
                        <a:pt x="19556" y="446"/>
                      </a:cubicBezTo>
                      <a:cubicBezTo>
                        <a:pt x="19216" y="149"/>
                        <a:pt x="18826" y="0"/>
                        <a:pt x="18437" y="0"/>
                      </a:cubicBezTo>
                      <a:close/>
                    </a:path>
                  </a:pathLst>
                </a:custGeom>
                <a:solidFill>
                  <a:schemeClr val="accent1"/>
                </a:solidFill>
                <a:ln>
                  <a:noFill/>
                </a:ln>
              </p:spPr>
              <p:txBody>
                <a:bodyPr lIns="0" tIns="0" rIns="0" bIns="0" anchor="ctr"/>
                <a:lstStyle/>
                <a:p>
                  <a:endParaRPr lang="en-US" dirty="0"/>
                </a:p>
              </p:txBody>
            </p:sp>
          </p:grpSp>
          <p:grpSp>
            <p:nvGrpSpPr>
              <p:cNvPr id="23" name="Group 22">
                <a:extLst>
                  <a:ext uri="{FF2B5EF4-FFF2-40B4-BE49-F238E27FC236}">
                    <a16:creationId xmlns:a16="http://schemas.microsoft.com/office/drawing/2014/main" id="{D5C06D2F-C3F6-4C06-B4B7-22B48B8131B4}"/>
                  </a:ext>
                </a:extLst>
              </p:cNvPr>
              <p:cNvGrpSpPr/>
              <p:nvPr/>
            </p:nvGrpSpPr>
            <p:grpSpPr>
              <a:xfrm>
                <a:off x="2636920" y="5764878"/>
                <a:ext cx="3402918" cy="215444"/>
                <a:chOff x="1472717" y="4221190"/>
                <a:chExt cx="3402918" cy="215444"/>
              </a:xfrm>
            </p:grpSpPr>
            <p:sp>
              <p:nvSpPr>
                <p:cNvPr id="24" name="Text Placeholder 3">
                  <a:extLst>
                    <a:ext uri="{FF2B5EF4-FFF2-40B4-BE49-F238E27FC236}">
                      <a16:creationId xmlns:a16="http://schemas.microsoft.com/office/drawing/2014/main" id="{F07AF023-3D5C-4CF5-B314-00D0679E006E}"/>
                    </a:ext>
                  </a:extLst>
                </p:cNvPr>
                <p:cNvSpPr txBox="1">
                  <a:spLocks/>
                </p:cNvSpPr>
                <p:nvPr/>
              </p:nvSpPr>
              <p:spPr>
                <a:xfrm>
                  <a:off x="1899650" y="4221190"/>
                  <a:ext cx="2975985" cy="215444"/>
                </a:xfrm>
                <a:prstGeom prst="rect">
                  <a:avLst/>
                </a:prstGeom>
              </p:spPr>
              <p:txBody>
                <a:bodyPr wrap="square" lIns="0" tIns="0" rIns="0" bIns="0" anchor="t" anchorCtr="0">
                  <a:spAutoFit/>
                </a:bodyPr>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a:buNone/>
                  </a:pPr>
                  <a:r>
                    <a:rPr lang="en-US" sz="1400" dirty="0">
                      <a:solidFill>
                        <a:schemeClr val="tx2">
                          <a:lumMod val="75000"/>
                        </a:schemeClr>
                      </a:solidFill>
                    </a:rPr>
                    <a:t>This month</a:t>
                  </a:r>
                </a:p>
              </p:txBody>
            </p:sp>
            <p:sp>
              <p:nvSpPr>
                <p:cNvPr id="25" name="Shape">
                  <a:extLst>
                    <a:ext uri="{FF2B5EF4-FFF2-40B4-BE49-F238E27FC236}">
                      <a16:creationId xmlns:a16="http://schemas.microsoft.com/office/drawing/2014/main" id="{A37C6720-EFAF-4F45-AB94-9CF63B642AA0}"/>
                    </a:ext>
                  </a:extLst>
                </p:cNvPr>
                <p:cNvSpPr>
                  <a:spLocks noChangeAspect="1"/>
                </p:cNvSpPr>
                <p:nvPr/>
              </p:nvSpPr>
              <p:spPr bwMode="auto">
                <a:xfrm>
                  <a:off x="1472717" y="4275720"/>
                  <a:ext cx="182826" cy="137160"/>
                </a:xfrm>
                <a:custGeom>
                  <a:avLst/>
                  <a:gdLst>
                    <a:gd name="T0" fmla="*/ 406665 w 21379"/>
                    <a:gd name="T1" fmla="*/ 305150 h 21589"/>
                    <a:gd name="T2" fmla="*/ 406665 w 21379"/>
                    <a:gd name="T3" fmla="*/ 305150 h 21589"/>
                    <a:gd name="T4" fmla="*/ 406665 w 21379"/>
                    <a:gd name="T5" fmla="*/ 305150 h 21589"/>
                    <a:gd name="T6" fmla="*/ 406665 w 21379"/>
                    <a:gd name="T7" fmla="*/ 305150 h 2158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79" h="21589" extrusionOk="0">
                      <a:moveTo>
                        <a:pt x="18437" y="0"/>
                      </a:moveTo>
                      <a:cubicBezTo>
                        <a:pt x="18048" y="0"/>
                        <a:pt x="17659" y="149"/>
                        <a:pt x="17319" y="446"/>
                      </a:cubicBezTo>
                      <a:cubicBezTo>
                        <a:pt x="17003" y="738"/>
                        <a:pt x="16714" y="1127"/>
                        <a:pt x="16524" y="1383"/>
                      </a:cubicBezTo>
                      <a:lnTo>
                        <a:pt x="8236" y="12537"/>
                      </a:lnTo>
                      <a:lnTo>
                        <a:pt x="4856" y="7991"/>
                      </a:lnTo>
                      <a:cubicBezTo>
                        <a:pt x="4666" y="7735"/>
                        <a:pt x="4377" y="7344"/>
                        <a:pt x="4061" y="7052"/>
                      </a:cubicBezTo>
                      <a:cubicBezTo>
                        <a:pt x="3381" y="6458"/>
                        <a:pt x="2504" y="6458"/>
                        <a:pt x="1824" y="7052"/>
                      </a:cubicBezTo>
                      <a:cubicBezTo>
                        <a:pt x="1508" y="7344"/>
                        <a:pt x="1218" y="7735"/>
                        <a:pt x="1028" y="7991"/>
                      </a:cubicBezTo>
                      <a:cubicBezTo>
                        <a:pt x="837" y="8247"/>
                        <a:pt x="548" y="8636"/>
                        <a:pt x="331" y="9061"/>
                      </a:cubicBezTo>
                      <a:cubicBezTo>
                        <a:pt x="-110" y="9976"/>
                        <a:pt x="-110" y="11156"/>
                        <a:pt x="331" y="12071"/>
                      </a:cubicBezTo>
                      <a:cubicBezTo>
                        <a:pt x="548" y="12496"/>
                        <a:pt x="837" y="12887"/>
                        <a:pt x="1028" y="13143"/>
                      </a:cubicBezTo>
                      <a:lnTo>
                        <a:pt x="6280" y="20209"/>
                      </a:lnTo>
                      <a:cubicBezTo>
                        <a:pt x="6470" y="20465"/>
                        <a:pt x="6759" y="20856"/>
                        <a:pt x="7075" y="21148"/>
                      </a:cubicBezTo>
                      <a:cubicBezTo>
                        <a:pt x="7427" y="21456"/>
                        <a:pt x="7833" y="21600"/>
                        <a:pt x="8236" y="21589"/>
                      </a:cubicBezTo>
                      <a:cubicBezTo>
                        <a:pt x="8639" y="21600"/>
                        <a:pt x="9043" y="21455"/>
                        <a:pt x="9396" y="21148"/>
                      </a:cubicBezTo>
                      <a:cubicBezTo>
                        <a:pt x="9711" y="20856"/>
                        <a:pt x="10002" y="20465"/>
                        <a:pt x="10192" y="20209"/>
                      </a:cubicBezTo>
                      <a:lnTo>
                        <a:pt x="20352" y="6536"/>
                      </a:lnTo>
                      <a:cubicBezTo>
                        <a:pt x="20543" y="6279"/>
                        <a:pt x="20832" y="5891"/>
                        <a:pt x="21049" y="5466"/>
                      </a:cubicBezTo>
                      <a:cubicBezTo>
                        <a:pt x="21490" y="4550"/>
                        <a:pt x="21490" y="3371"/>
                        <a:pt x="21049" y="2455"/>
                      </a:cubicBezTo>
                      <a:cubicBezTo>
                        <a:pt x="20832" y="2030"/>
                        <a:pt x="20543" y="1640"/>
                        <a:pt x="20352" y="1383"/>
                      </a:cubicBezTo>
                      <a:cubicBezTo>
                        <a:pt x="20162" y="1127"/>
                        <a:pt x="19872" y="738"/>
                        <a:pt x="19556" y="446"/>
                      </a:cubicBezTo>
                      <a:cubicBezTo>
                        <a:pt x="19216" y="149"/>
                        <a:pt x="18826" y="0"/>
                        <a:pt x="18437" y="0"/>
                      </a:cubicBezTo>
                      <a:close/>
                    </a:path>
                  </a:pathLst>
                </a:custGeom>
                <a:solidFill>
                  <a:schemeClr val="accent1"/>
                </a:solidFill>
                <a:ln>
                  <a:noFill/>
                </a:ln>
              </p:spPr>
              <p:txBody>
                <a:bodyPr lIns="0" tIns="0" rIns="0" bIns="0" anchor="ctr"/>
                <a:lstStyle/>
                <a:p>
                  <a:endParaRPr lang="en-US" dirty="0"/>
                </a:p>
              </p:txBody>
            </p:sp>
          </p:grpSp>
        </p:grpSp>
        <p:grpSp>
          <p:nvGrpSpPr>
            <p:cNvPr id="8" name="Group 7">
              <a:extLst>
                <a:ext uri="{FF2B5EF4-FFF2-40B4-BE49-F238E27FC236}">
                  <a16:creationId xmlns:a16="http://schemas.microsoft.com/office/drawing/2014/main" id="{6A0AAFB3-EBE3-49AE-ADBB-16292E571308}"/>
                </a:ext>
              </a:extLst>
            </p:cNvPr>
            <p:cNvGrpSpPr/>
            <p:nvPr/>
          </p:nvGrpSpPr>
          <p:grpSpPr>
            <a:xfrm>
              <a:off x="1239713" y="3779277"/>
              <a:ext cx="481856" cy="573421"/>
              <a:chOff x="1239713" y="3946041"/>
              <a:chExt cx="604990" cy="719953"/>
            </a:xfrm>
          </p:grpSpPr>
          <p:sp>
            <p:nvSpPr>
              <p:cNvPr id="53" name="Graphic 189">
                <a:extLst>
                  <a:ext uri="{FF2B5EF4-FFF2-40B4-BE49-F238E27FC236}">
                    <a16:creationId xmlns:a16="http://schemas.microsoft.com/office/drawing/2014/main" id="{75C30BC4-CD53-4C23-ADAC-22EF82B58218}"/>
                  </a:ext>
                </a:extLst>
              </p:cNvPr>
              <p:cNvSpPr/>
              <p:nvPr/>
            </p:nvSpPr>
            <p:spPr>
              <a:xfrm>
                <a:off x="1473289" y="3946041"/>
                <a:ext cx="371414" cy="624368"/>
              </a:xfrm>
              <a:custGeom>
                <a:avLst/>
                <a:gdLst>
                  <a:gd name="connsiteX0" fmla="*/ 58914 w 344022"/>
                  <a:gd name="connsiteY0" fmla="*/ 0 h 578321"/>
                  <a:gd name="connsiteX1" fmla="*/ 82480 w 344022"/>
                  <a:gd name="connsiteY1" fmla="*/ 24101 h 578321"/>
                  <a:gd name="connsiteX2" fmla="*/ 82480 w 344022"/>
                  <a:gd name="connsiteY2" fmla="*/ 47741 h 578321"/>
                  <a:gd name="connsiteX3" fmla="*/ 307748 w 344022"/>
                  <a:gd name="connsiteY3" fmla="*/ 47741 h 578321"/>
                  <a:gd name="connsiteX4" fmla="*/ 330656 w 344022"/>
                  <a:gd name="connsiteY4" fmla="*/ 111426 h 578321"/>
                  <a:gd name="connsiteX5" fmla="*/ 279842 w 344022"/>
                  <a:gd name="connsiteY5" fmla="*/ 155647 h 578321"/>
                  <a:gd name="connsiteX6" fmla="*/ 331983 w 344022"/>
                  <a:gd name="connsiteY6" fmla="*/ 202672 h 578321"/>
                  <a:gd name="connsiteX7" fmla="*/ 308603 w 344022"/>
                  <a:gd name="connsiteY7" fmla="*/ 265937 h 578321"/>
                  <a:gd name="connsiteX8" fmla="*/ 82479 w 344022"/>
                  <a:gd name="connsiteY8" fmla="*/ 265937 h 578321"/>
                  <a:gd name="connsiteX9" fmla="*/ 82479 w 344022"/>
                  <a:gd name="connsiteY9" fmla="*/ 438834 h 578321"/>
                  <a:gd name="connsiteX10" fmla="*/ 117828 w 344022"/>
                  <a:gd name="connsiteY10" fmla="*/ 494074 h 578321"/>
                  <a:gd name="connsiteX11" fmla="*/ 117828 w 344022"/>
                  <a:gd name="connsiteY11" fmla="*/ 578322 h 578321"/>
                  <a:gd name="connsiteX12" fmla="*/ 0 w 344022"/>
                  <a:gd name="connsiteY12" fmla="*/ 578322 h 578321"/>
                  <a:gd name="connsiteX13" fmla="*/ 0 w 344022"/>
                  <a:gd name="connsiteY13" fmla="*/ 494074 h 578321"/>
                  <a:gd name="connsiteX14" fmla="*/ 35347 w 344022"/>
                  <a:gd name="connsiteY14" fmla="*/ 438834 h 578321"/>
                  <a:gd name="connsiteX15" fmla="*/ 35348 w 344022"/>
                  <a:gd name="connsiteY15" fmla="*/ 24101 h 578321"/>
                  <a:gd name="connsiteX16" fmla="*/ 58914 w 344022"/>
                  <a:gd name="connsiteY16" fmla="*/ 0 h 578321"/>
                  <a:gd name="connsiteX17" fmla="*/ 82479 w 344022"/>
                  <a:gd name="connsiteY17" fmla="*/ 217736 h 578321"/>
                  <a:gd name="connsiteX18" fmla="*/ 277426 w 344022"/>
                  <a:gd name="connsiteY18" fmla="*/ 217736 h 578321"/>
                  <a:gd name="connsiteX19" fmla="*/ 238467 w 344022"/>
                  <a:gd name="connsiteY19" fmla="*/ 182599 h 578321"/>
                  <a:gd name="connsiteX20" fmla="*/ 238939 w 344022"/>
                  <a:gd name="connsiteY20" fmla="*/ 127951 h 578321"/>
                  <a:gd name="connsiteX21" fmla="*/ 275720 w 344022"/>
                  <a:gd name="connsiteY21" fmla="*/ 95943 h 578321"/>
                  <a:gd name="connsiteX22" fmla="*/ 82479 w 344022"/>
                  <a:gd name="connsiteY22" fmla="*/ 95943 h 578321"/>
                  <a:gd name="connsiteX23" fmla="*/ 82479 w 344022"/>
                  <a:gd name="connsiteY23" fmla="*/ 217736 h 578321"/>
                  <a:gd name="connsiteX24" fmla="*/ 70697 w 344022"/>
                  <a:gd name="connsiteY24" fmla="*/ 530120 h 578321"/>
                  <a:gd name="connsiteX25" fmla="*/ 70697 w 344022"/>
                  <a:gd name="connsiteY25" fmla="*/ 494074 h 578321"/>
                  <a:gd name="connsiteX26" fmla="*/ 58914 w 344022"/>
                  <a:gd name="connsiteY26" fmla="*/ 482023 h 578321"/>
                  <a:gd name="connsiteX27" fmla="*/ 47131 w 344022"/>
                  <a:gd name="connsiteY27" fmla="*/ 494074 h 578321"/>
                  <a:gd name="connsiteX28" fmla="*/ 47131 w 344022"/>
                  <a:gd name="connsiteY28" fmla="*/ 530120 h 578321"/>
                  <a:gd name="connsiteX29" fmla="*/ 70697 w 344022"/>
                  <a:gd name="connsiteY29" fmla="*/ 530120 h 57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4022" h="578321">
                    <a:moveTo>
                      <a:pt x="58914" y="0"/>
                    </a:moveTo>
                    <a:cubicBezTo>
                      <a:pt x="71929" y="0"/>
                      <a:pt x="82480" y="10791"/>
                      <a:pt x="82480" y="24101"/>
                    </a:cubicBezTo>
                    <a:lnTo>
                      <a:pt x="82480" y="47741"/>
                    </a:lnTo>
                    <a:lnTo>
                      <a:pt x="307748" y="47741"/>
                    </a:lnTo>
                    <a:cubicBezTo>
                      <a:pt x="340629" y="47741"/>
                      <a:pt x="355699" y="89633"/>
                      <a:pt x="330656" y="111426"/>
                    </a:cubicBezTo>
                    <a:lnTo>
                      <a:pt x="279842" y="155647"/>
                    </a:lnTo>
                    <a:lnTo>
                      <a:pt x="331983" y="202672"/>
                    </a:lnTo>
                    <a:cubicBezTo>
                      <a:pt x="356413" y="224705"/>
                      <a:pt x="341173" y="265937"/>
                      <a:pt x="308603" y="265937"/>
                    </a:cubicBezTo>
                    <a:lnTo>
                      <a:pt x="82479" y="265937"/>
                    </a:lnTo>
                    <a:lnTo>
                      <a:pt x="82479" y="438834"/>
                    </a:lnTo>
                    <a:cubicBezTo>
                      <a:pt x="103287" y="448132"/>
                      <a:pt x="117828" y="469365"/>
                      <a:pt x="117828" y="494074"/>
                    </a:cubicBezTo>
                    <a:lnTo>
                      <a:pt x="117828" y="578322"/>
                    </a:lnTo>
                    <a:lnTo>
                      <a:pt x="0" y="578322"/>
                    </a:lnTo>
                    <a:lnTo>
                      <a:pt x="0" y="494074"/>
                    </a:lnTo>
                    <a:cubicBezTo>
                      <a:pt x="0" y="469368"/>
                      <a:pt x="14541" y="448132"/>
                      <a:pt x="35347" y="438834"/>
                    </a:cubicBezTo>
                    <a:lnTo>
                      <a:pt x="35348" y="24101"/>
                    </a:lnTo>
                    <a:cubicBezTo>
                      <a:pt x="35348" y="10790"/>
                      <a:pt x="45899" y="0"/>
                      <a:pt x="58914" y="0"/>
                    </a:cubicBezTo>
                    <a:close/>
                    <a:moveTo>
                      <a:pt x="82479" y="217736"/>
                    </a:moveTo>
                    <a:lnTo>
                      <a:pt x="277426" y="217736"/>
                    </a:lnTo>
                    <a:lnTo>
                      <a:pt x="238467" y="182599"/>
                    </a:lnTo>
                    <a:cubicBezTo>
                      <a:pt x="222321" y="168036"/>
                      <a:pt x="222544" y="142220"/>
                      <a:pt x="238939" y="127951"/>
                    </a:cubicBezTo>
                    <a:lnTo>
                      <a:pt x="275720" y="95943"/>
                    </a:lnTo>
                    <a:lnTo>
                      <a:pt x="82479" y="95943"/>
                    </a:lnTo>
                    <a:lnTo>
                      <a:pt x="82479" y="217736"/>
                    </a:lnTo>
                    <a:close/>
                    <a:moveTo>
                      <a:pt x="70697" y="530120"/>
                    </a:moveTo>
                    <a:lnTo>
                      <a:pt x="70697" y="494074"/>
                    </a:lnTo>
                    <a:cubicBezTo>
                      <a:pt x="70697" y="487420"/>
                      <a:pt x="65421" y="482023"/>
                      <a:pt x="58914" y="482023"/>
                    </a:cubicBezTo>
                    <a:cubicBezTo>
                      <a:pt x="52407" y="482023"/>
                      <a:pt x="47131" y="487420"/>
                      <a:pt x="47131" y="494074"/>
                    </a:cubicBezTo>
                    <a:lnTo>
                      <a:pt x="47131" y="530120"/>
                    </a:lnTo>
                    <a:lnTo>
                      <a:pt x="70697" y="530120"/>
                    </a:lnTo>
                    <a:close/>
                  </a:path>
                </a:pathLst>
              </a:custGeom>
              <a:solidFill>
                <a:schemeClr val="accent2"/>
              </a:solidFill>
              <a:ln w="23495" cap="flat">
                <a:noFill/>
                <a:prstDash val="solid"/>
                <a:miter/>
              </a:ln>
            </p:spPr>
            <p:txBody>
              <a:bodyPr rtlCol="0" anchor="ctr"/>
              <a:lstStyle/>
              <a:p>
                <a:endParaRPr lang="en-TL"/>
              </a:p>
            </p:txBody>
          </p:sp>
          <p:sp>
            <p:nvSpPr>
              <p:cNvPr id="60" name="Oval 59">
                <a:extLst>
                  <a:ext uri="{FF2B5EF4-FFF2-40B4-BE49-F238E27FC236}">
                    <a16:creationId xmlns:a16="http://schemas.microsoft.com/office/drawing/2014/main" id="{27E96EB1-3A1B-43F0-98E0-5A949B3D9536}"/>
                  </a:ext>
                </a:extLst>
              </p:cNvPr>
              <p:cNvSpPr/>
              <p:nvPr/>
            </p:nvSpPr>
            <p:spPr>
              <a:xfrm>
                <a:off x="1239713" y="4133706"/>
                <a:ext cx="532288" cy="532288"/>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418089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0080841-C42E-4E78-8B8B-B1DBE3BE9AED}"/>
              </a:ext>
            </a:extLst>
          </p:cNvPr>
          <p:cNvGrpSpPr/>
          <p:nvPr/>
        </p:nvGrpSpPr>
        <p:grpSpPr>
          <a:xfrm>
            <a:off x="6354775" y="684976"/>
            <a:ext cx="6071510" cy="5817213"/>
            <a:chOff x="6482807" y="859668"/>
            <a:chExt cx="6071905" cy="5817591"/>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8235"/>
            <a:stretch/>
          </p:blipFill>
          <p:spPr>
            <a:xfrm flipH="1">
              <a:off x="6482807" y="859668"/>
              <a:ext cx="5889025" cy="5817591"/>
            </a:xfrm>
            <a:prstGeom prst="rect">
              <a:avLst/>
            </a:prstGeom>
          </p:spPr>
        </p:pic>
        <p:pic>
          <p:nvPicPr>
            <p:cNvPr id="35" name="Picture 34">
              <a:extLst>
                <a:ext uri="{FF2B5EF4-FFF2-40B4-BE49-F238E27FC236}">
                  <a16:creationId xmlns:a16="http://schemas.microsoft.com/office/drawing/2014/main" id="{B0FEE9FF-393C-4CD0-8ADA-BE9C914CE425}"/>
                </a:ext>
              </a:extLst>
            </p:cNvPr>
            <p:cNvPicPr>
              <a:picLocks noChangeAspect="1"/>
            </p:cNvPicPr>
            <p:nvPr/>
          </p:nvPicPr>
          <p:blipFill rotWithShape="1">
            <a:blip r:embed="rId4"/>
            <a:srcRect l="304" t="8745" r="41493" b="-81295"/>
            <a:stretch/>
          </p:blipFill>
          <p:spPr>
            <a:xfrm>
              <a:off x="7908155" y="1142549"/>
              <a:ext cx="4646557" cy="613893"/>
            </a:xfrm>
            <a:prstGeom prst="rect">
              <a:avLst/>
            </a:prstGeom>
          </p:spPr>
        </p:pic>
        <p:pic>
          <p:nvPicPr>
            <p:cNvPr id="3" name="Picture 2"/>
            <p:cNvPicPr>
              <a:picLocks noChangeAspect="1"/>
            </p:cNvPicPr>
            <p:nvPr/>
          </p:nvPicPr>
          <p:blipFill rotWithShape="1">
            <a:blip r:embed="rId5"/>
            <a:srcRect t="-2275" r="35664" b="-1308"/>
            <a:stretch/>
          </p:blipFill>
          <p:spPr>
            <a:xfrm>
              <a:off x="7908155" y="1347541"/>
              <a:ext cx="4527685" cy="4629859"/>
            </a:xfrm>
            <a:prstGeom prst="rect">
              <a:avLst/>
            </a:prstGeom>
          </p:spPr>
        </p:pic>
      </p:grpSp>
      <p:sp>
        <p:nvSpPr>
          <p:cNvPr id="5" name="TextBox 4">
            <a:extLst>
              <a:ext uri="{FF2B5EF4-FFF2-40B4-BE49-F238E27FC236}">
                <a16:creationId xmlns:a16="http://schemas.microsoft.com/office/drawing/2014/main" id="{63FEB483-51A8-41CC-AD5A-9203392A9D47}"/>
              </a:ext>
            </a:extLst>
          </p:cNvPr>
          <p:cNvSpPr txBox="1"/>
          <p:nvPr/>
        </p:nvSpPr>
        <p:spPr>
          <a:xfrm>
            <a:off x="1059041" y="3500830"/>
            <a:ext cx="5665166" cy="584775"/>
          </a:xfrm>
          <a:prstGeom prst="rect">
            <a:avLst/>
          </a:prstGeom>
          <a:noFill/>
        </p:spPr>
        <p:txBody>
          <a:bodyPr wrap="square" rtlCol="0">
            <a:spAutoFit/>
          </a:bodyPr>
          <a:lstStyle/>
          <a:p>
            <a:pPr defTabSz="457177">
              <a:defRPr/>
            </a:pPr>
            <a:r>
              <a:rPr lang="en-US" sz="3200" b="1" dirty="0">
                <a:solidFill>
                  <a:srgbClr val="000000"/>
                </a:solidFill>
                <a:latin typeface="Gilroy ExtraBold" panose="00000900000000000000" pitchFamily="50" charset="0"/>
                <a:ea typeface="Lato Black" charset="0"/>
                <a:cs typeface="Lato Black" charset="0"/>
              </a:rPr>
              <a:t>HUECU.ORG/SURVEY</a:t>
            </a:r>
          </a:p>
        </p:txBody>
      </p:sp>
      <p:sp>
        <p:nvSpPr>
          <p:cNvPr id="6" name="Rectangle 5">
            <a:extLst>
              <a:ext uri="{FF2B5EF4-FFF2-40B4-BE49-F238E27FC236}">
                <a16:creationId xmlns:a16="http://schemas.microsoft.com/office/drawing/2014/main" id="{5CE238EF-E472-4470-AA1F-8E3A61E5BDE3}"/>
              </a:ext>
            </a:extLst>
          </p:cNvPr>
          <p:cNvSpPr/>
          <p:nvPr/>
        </p:nvSpPr>
        <p:spPr>
          <a:xfrm>
            <a:off x="1064286" y="2585256"/>
            <a:ext cx="4498154" cy="707886"/>
          </a:xfrm>
          <a:prstGeom prst="rect">
            <a:avLst/>
          </a:prstGeom>
        </p:spPr>
        <p:txBody>
          <a:bodyPr wrap="none">
            <a:spAutoFit/>
          </a:bodyPr>
          <a:lstStyle/>
          <a:p>
            <a:pPr defTabSz="457177">
              <a:defRPr/>
            </a:pPr>
            <a:r>
              <a:rPr lang="en-US" sz="2000" dirty="0">
                <a:solidFill>
                  <a:srgbClr val="000000">
                    <a:lumMod val="50000"/>
                    <a:lumOff val="50000"/>
                  </a:srgbClr>
                </a:solidFill>
                <a:latin typeface="Klinic Slab Medium" pitchFamily="50" charset="0"/>
              </a:rPr>
              <a:t>Be sure to let us know what you thought </a:t>
            </a:r>
          </a:p>
          <a:p>
            <a:pPr defTabSz="457177">
              <a:defRPr/>
            </a:pPr>
            <a:r>
              <a:rPr lang="en-US" sz="2000" dirty="0">
                <a:solidFill>
                  <a:srgbClr val="000000">
                    <a:lumMod val="50000"/>
                    <a:lumOff val="50000"/>
                  </a:srgbClr>
                </a:solidFill>
                <a:latin typeface="Klinic Slab Medium" pitchFamily="50" charset="0"/>
              </a:rPr>
              <a:t>of this webinar in our online survey.</a:t>
            </a:r>
          </a:p>
        </p:txBody>
      </p:sp>
      <p:sp>
        <p:nvSpPr>
          <p:cNvPr id="9" name="TextBox 8">
            <a:extLst>
              <a:ext uri="{FF2B5EF4-FFF2-40B4-BE49-F238E27FC236}">
                <a16:creationId xmlns:a16="http://schemas.microsoft.com/office/drawing/2014/main" id="{47572980-E11C-4AC2-8D8D-B45BFD185D83}"/>
              </a:ext>
            </a:extLst>
          </p:cNvPr>
          <p:cNvSpPr txBox="1"/>
          <p:nvPr/>
        </p:nvSpPr>
        <p:spPr>
          <a:xfrm>
            <a:off x="1059040" y="1892486"/>
            <a:ext cx="5036960" cy="646289"/>
          </a:xfrm>
          <a:prstGeom prst="rect">
            <a:avLst/>
          </a:prstGeom>
        </p:spPr>
        <p:txBody>
          <a:bodyPr/>
          <a:lstStyle>
            <a:lvl1pPr indent="0" algn="ctr" defTabSz="914377">
              <a:lnSpc>
                <a:spcPct val="100000"/>
              </a:lnSpc>
              <a:spcBef>
                <a:spcPts val="1000"/>
              </a:spcBef>
              <a:buFont typeface="Arial" panose="020B0604020202020204" pitchFamily="34" charset="0"/>
              <a:buNone/>
              <a:defRPr sz="3600" b="1" i="0" spc="-150">
                <a:latin typeface="Gilroy ExtraBold" panose="00000900000000000000" pitchFamily="50" charset="0"/>
                <a:cs typeface="Gilroy ExtraBold" panose="00000900000000000000" pitchFamily="50" charset="0"/>
              </a:defRPr>
            </a:lvl1pPr>
            <a:lvl2pPr marL="685783" indent="-228594" defTabSz="914377">
              <a:lnSpc>
                <a:spcPct val="90000"/>
              </a:lnSpc>
              <a:spcBef>
                <a:spcPts val="500"/>
              </a:spcBef>
              <a:buFont typeface="Arial" panose="020B0604020202020204" pitchFamily="34" charset="0"/>
              <a:buChar char="•"/>
              <a:defRPr sz="2400"/>
            </a:lvl2pPr>
            <a:lvl3pPr marL="1142971" indent="-228594" defTabSz="914377">
              <a:lnSpc>
                <a:spcPct val="90000"/>
              </a:lnSpc>
              <a:spcBef>
                <a:spcPts val="500"/>
              </a:spcBef>
              <a:buFont typeface="Arial" panose="020B0604020202020204" pitchFamily="34" charset="0"/>
              <a:buChar char="•"/>
              <a:defRPr sz="20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algn="l" defTabSz="914332">
              <a:defRPr/>
            </a:pPr>
            <a:r>
              <a:rPr lang="en-US" dirty="0">
                <a:solidFill>
                  <a:srgbClr val="000000"/>
                </a:solidFill>
              </a:rPr>
              <a:t>Survey </a:t>
            </a:r>
            <a:r>
              <a:rPr lang="en-US" dirty="0">
                <a:solidFill>
                  <a:srgbClr val="8C1831"/>
                </a:solidFill>
              </a:rPr>
              <a:t>Says</a:t>
            </a:r>
            <a:endParaRPr lang="en-US" dirty="0">
              <a:solidFill>
                <a:srgbClr val="4472C4"/>
              </a:solidFill>
            </a:endParaRPr>
          </a:p>
        </p:txBody>
      </p:sp>
    </p:spTree>
    <p:extLst>
      <p:ext uri="{BB962C8B-B14F-4D97-AF65-F5344CB8AC3E}">
        <p14:creationId xmlns:p14="http://schemas.microsoft.com/office/powerpoint/2010/main" val="10925431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Placeholder 32">
            <a:extLst>
              <a:ext uri="{FF2B5EF4-FFF2-40B4-BE49-F238E27FC236}">
                <a16:creationId xmlns:a16="http://schemas.microsoft.com/office/drawing/2014/main" id="{FEECDCB3-BE5D-42B8-95DB-CB1CF85FF27B}"/>
              </a:ext>
            </a:extLst>
          </p:cNvPr>
          <p:cNvSpPr>
            <a:spLocks noGrp="1"/>
          </p:cNvSpPr>
          <p:nvPr>
            <p:ph type="body" sz="quarter" idx="12"/>
          </p:nvPr>
        </p:nvSpPr>
        <p:spPr>
          <a:xfrm>
            <a:off x="3478162" y="583738"/>
            <a:ext cx="5235677" cy="635936"/>
          </a:xfrm>
        </p:spPr>
        <p:txBody>
          <a:bodyPr anchor="t">
            <a:noAutofit/>
          </a:bodyPr>
          <a:lstStyle/>
          <a:p>
            <a:pPr algn="ctr">
              <a:lnSpc>
                <a:spcPct val="90000"/>
              </a:lnSpc>
            </a:pPr>
            <a:r>
              <a:rPr lang="en-US" sz="6000" b="0" spc="-75" dirty="0">
                <a:latin typeface="Klinic Slab Bold" pitchFamily="50" charset="0"/>
              </a:rPr>
              <a:t>Meet </a:t>
            </a:r>
            <a:r>
              <a:rPr lang="en-US" sz="6000" b="0" spc="-75" dirty="0">
                <a:latin typeface="Klinic Slab Book" pitchFamily="50" charset="0"/>
              </a:rPr>
              <a:t>the Hosts</a:t>
            </a:r>
          </a:p>
          <a:p>
            <a:pPr algn="ctr"/>
            <a:endParaRPr lang="en-US" spc="-75" dirty="0">
              <a:latin typeface="Klinic Slab Bold" pitchFamily="50" charset="0"/>
            </a:endParaRPr>
          </a:p>
        </p:txBody>
      </p:sp>
      <p:sp>
        <p:nvSpPr>
          <p:cNvPr id="51" name="Text Placeholder 11">
            <a:extLst>
              <a:ext uri="{FF2B5EF4-FFF2-40B4-BE49-F238E27FC236}">
                <a16:creationId xmlns:a16="http://schemas.microsoft.com/office/drawing/2014/main" id="{FB699C30-E056-4D74-B9B6-706713095B7B}"/>
              </a:ext>
            </a:extLst>
          </p:cNvPr>
          <p:cNvSpPr txBox="1">
            <a:spLocks/>
          </p:cNvSpPr>
          <p:nvPr/>
        </p:nvSpPr>
        <p:spPr>
          <a:xfrm>
            <a:off x="7006191" y="5306954"/>
            <a:ext cx="2560898" cy="383709"/>
          </a:xfrm>
          <a:prstGeom prst="rect">
            <a:avLst/>
          </a:prstGeom>
        </p:spPr>
        <p:txBody>
          <a:bodyPr lIns="0" tIns="0" rIns="0" bIns="182880"/>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Klinic Slab Bold" pitchFamily="50" charset="0"/>
              </a:rPr>
              <a:t>Dominique </a:t>
            </a:r>
            <a:r>
              <a:rPr kumimoji="0" lang="en-US" sz="2000" b="0" i="0" u="none" strike="noStrike" kern="1200" cap="none" spc="0" normalizeH="0" baseline="0" noProof="0" dirty="0" err="1">
                <a:ln>
                  <a:noFill/>
                </a:ln>
                <a:solidFill>
                  <a:srgbClr val="000000"/>
                </a:solidFill>
                <a:effectLst/>
                <a:uLnTx/>
                <a:uFillTx/>
                <a:latin typeface="Klinic Slab Bold" pitchFamily="50" charset="0"/>
              </a:rPr>
              <a:t>Verdieu</a:t>
            </a:r>
            <a:endParaRPr kumimoji="0" lang="en-US" sz="2000" b="0" i="0" u="none" strike="noStrike" kern="1200" cap="none" spc="0" normalizeH="0" baseline="0" noProof="0" dirty="0">
              <a:ln>
                <a:noFill/>
              </a:ln>
              <a:solidFill>
                <a:srgbClr val="000000"/>
              </a:solidFill>
              <a:effectLst/>
              <a:uLnTx/>
              <a:uFillTx/>
              <a:latin typeface="Klinic Slab Bold" pitchFamily="50" charset="0"/>
            </a:endParaRPr>
          </a:p>
          <a:p>
            <a:pPr marL="0" marR="0" lvl="0" indent="0" algn="ctr" defTabSz="914377"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Klinic Slab Book" pitchFamily="50" charset="0"/>
                <a:cs typeface="Poppins SemiBold" panose="02000000000000000000" pitchFamily="2" charset="77"/>
              </a:rPr>
              <a:t>Community Engagement Specialist</a:t>
            </a:r>
          </a:p>
        </p:txBody>
      </p:sp>
      <p:grpSp>
        <p:nvGrpSpPr>
          <p:cNvPr id="77" name="Group 76">
            <a:extLst>
              <a:ext uri="{FF2B5EF4-FFF2-40B4-BE49-F238E27FC236}">
                <a16:creationId xmlns:a16="http://schemas.microsoft.com/office/drawing/2014/main" id="{4D74BCAA-B9E7-4A44-8D52-7AF3401CE637}"/>
              </a:ext>
            </a:extLst>
          </p:cNvPr>
          <p:cNvGrpSpPr/>
          <p:nvPr/>
        </p:nvGrpSpPr>
        <p:grpSpPr>
          <a:xfrm>
            <a:off x="7132867" y="2190044"/>
            <a:ext cx="2308638" cy="2859809"/>
            <a:chOff x="8254221" y="2012700"/>
            <a:chExt cx="2562108" cy="3173794"/>
          </a:xfrm>
        </p:grpSpPr>
        <p:pic>
          <p:nvPicPr>
            <p:cNvPr id="58" name="Picture Placeholder 25">
              <a:extLst>
                <a:ext uri="{FF2B5EF4-FFF2-40B4-BE49-F238E27FC236}">
                  <a16:creationId xmlns:a16="http://schemas.microsoft.com/office/drawing/2014/main" id="{029C8A3A-57F8-46B7-8592-D53D03DA4033}"/>
                </a:ext>
              </a:extLst>
            </p:cNvPr>
            <p:cNvPicPr>
              <a:picLocks noChangeAspect="1"/>
            </p:cNvPicPr>
            <p:nvPr/>
          </p:nvPicPr>
          <p:blipFill rotWithShape="1">
            <a:blip r:embed="rId3">
              <a:extLst>
                <a:ext uri="{28A0092B-C50C-407E-A947-70E740481C1C}">
                  <a14:useLocalDpi xmlns:a14="http://schemas.microsoft.com/office/drawing/2010/main" val="0"/>
                </a:ext>
              </a:extLst>
            </a:blip>
            <a:srcRect l="20543" r="24068"/>
            <a:stretch/>
          </p:blipFill>
          <p:spPr>
            <a:xfrm>
              <a:off x="8256282" y="2012700"/>
              <a:ext cx="2560047" cy="3084012"/>
            </a:xfrm>
            <a:prstGeom prst="rect">
              <a:avLst/>
            </a:prstGeom>
          </p:spPr>
        </p:pic>
        <p:sp>
          <p:nvSpPr>
            <p:cNvPr id="75" name="Rectangle 74">
              <a:extLst>
                <a:ext uri="{FF2B5EF4-FFF2-40B4-BE49-F238E27FC236}">
                  <a16:creationId xmlns:a16="http://schemas.microsoft.com/office/drawing/2014/main" id="{6F26C94A-1B0A-440E-B749-75D22B44F81E}"/>
                </a:ext>
              </a:extLst>
            </p:cNvPr>
            <p:cNvSpPr/>
            <p:nvPr/>
          </p:nvSpPr>
          <p:spPr>
            <a:xfrm rot="5400000">
              <a:off x="9489778" y="3861154"/>
              <a:ext cx="89783" cy="2560898"/>
            </a:xfrm>
            <a:prstGeom prst="rect">
              <a:avLst/>
            </a:prstGeom>
            <a:solidFill>
              <a:srgbClr val="15AC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roy Bold" panose="00000800000000000000" pitchFamily="50" charset="0"/>
              </a:endParaRPr>
            </a:p>
          </p:txBody>
        </p:sp>
      </p:grpSp>
      <p:sp>
        <p:nvSpPr>
          <p:cNvPr id="11" name="Text Placeholder 11">
            <a:extLst>
              <a:ext uri="{FF2B5EF4-FFF2-40B4-BE49-F238E27FC236}">
                <a16:creationId xmlns:a16="http://schemas.microsoft.com/office/drawing/2014/main" id="{FB699C30-E056-4D74-B9B6-706713095B7B}"/>
              </a:ext>
            </a:extLst>
          </p:cNvPr>
          <p:cNvSpPr txBox="1">
            <a:spLocks/>
          </p:cNvSpPr>
          <p:nvPr/>
        </p:nvSpPr>
        <p:spPr>
          <a:xfrm>
            <a:off x="2197713" y="5306954"/>
            <a:ext cx="2560898" cy="383709"/>
          </a:xfrm>
          <a:prstGeom prst="rect">
            <a:avLst/>
          </a:prstGeom>
        </p:spPr>
        <p:txBody>
          <a:bodyPr lIns="0" tIns="0" rIns="0" bIns="182880"/>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smtClean="0">
                <a:ln>
                  <a:noFill/>
                </a:ln>
                <a:solidFill>
                  <a:srgbClr val="000000"/>
                </a:solidFill>
                <a:effectLst/>
                <a:uLnTx/>
                <a:uFillTx/>
                <a:latin typeface="Klinic Slab Bold" pitchFamily="50" charset="0"/>
              </a:rPr>
              <a:t>Terrence Bazile</a:t>
            </a:r>
            <a:endParaRPr kumimoji="0" lang="en-US" sz="2000" b="0" i="0" u="none" strike="noStrike" kern="1200" cap="none" spc="0" normalizeH="0" baseline="0" noProof="0" dirty="0">
              <a:ln>
                <a:noFill/>
              </a:ln>
              <a:solidFill>
                <a:srgbClr val="000000"/>
              </a:solidFill>
              <a:effectLst/>
              <a:uLnTx/>
              <a:uFillTx/>
              <a:latin typeface="Klinic Slab Bold" pitchFamily="50" charset="0"/>
            </a:endParaRPr>
          </a:p>
          <a:p>
            <a:pPr marL="0" marR="0" lvl="0" indent="0" algn="ctr" defTabSz="914377"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Klinic Slab Book" pitchFamily="50" charset="0"/>
                <a:cs typeface="Poppins SemiBold" panose="02000000000000000000" pitchFamily="2" charset="77"/>
              </a:rPr>
              <a:t>Community Engagement Specialist</a:t>
            </a:r>
          </a:p>
        </p:txBody>
      </p:sp>
      <p:grpSp>
        <p:nvGrpSpPr>
          <p:cNvPr id="12" name="Group 11">
            <a:extLst>
              <a:ext uri="{FF2B5EF4-FFF2-40B4-BE49-F238E27FC236}">
                <a16:creationId xmlns:a16="http://schemas.microsoft.com/office/drawing/2014/main" id="{4D74BCAA-B9E7-4A44-8D52-7AF3401CE637}"/>
              </a:ext>
            </a:extLst>
          </p:cNvPr>
          <p:cNvGrpSpPr/>
          <p:nvPr/>
        </p:nvGrpSpPr>
        <p:grpSpPr>
          <a:xfrm>
            <a:off x="2323473" y="2190042"/>
            <a:ext cx="2309377" cy="2859809"/>
            <a:chOff x="8252192" y="2012700"/>
            <a:chExt cx="2562927" cy="3173794"/>
          </a:xfrm>
        </p:grpSpPr>
        <p:pic>
          <p:nvPicPr>
            <p:cNvPr id="13" name="Picture Placeholder 25">
              <a:extLst>
                <a:ext uri="{FF2B5EF4-FFF2-40B4-BE49-F238E27FC236}">
                  <a16:creationId xmlns:a16="http://schemas.microsoft.com/office/drawing/2014/main" id="{029C8A3A-57F8-46B7-8592-D53D03DA4033}"/>
                </a:ext>
              </a:extLst>
            </p:cNvPr>
            <p:cNvPicPr>
              <a:picLocks noChangeAspect="1"/>
            </p:cNvPicPr>
            <p:nvPr/>
          </p:nvPicPr>
          <p:blipFill rotWithShape="1">
            <a:blip r:embed="rId4">
              <a:extLst>
                <a:ext uri="{28A0092B-C50C-407E-A947-70E740481C1C}">
                  <a14:useLocalDpi xmlns:a14="http://schemas.microsoft.com/office/drawing/2010/main" val="0"/>
                </a:ext>
              </a:extLst>
            </a:blip>
            <a:srcRect l="13768" r="17577"/>
            <a:stretch/>
          </p:blipFill>
          <p:spPr>
            <a:xfrm>
              <a:off x="8252192" y="2012700"/>
              <a:ext cx="2536985" cy="3084010"/>
            </a:xfrm>
            <a:prstGeom prst="rect">
              <a:avLst/>
            </a:prstGeom>
          </p:spPr>
        </p:pic>
        <p:sp>
          <p:nvSpPr>
            <p:cNvPr id="14" name="Rectangle 13">
              <a:extLst>
                <a:ext uri="{FF2B5EF4-FFF2-40B4-BE49-F238E27FC236}">
                  <a16:creationId xmlns:a16="http://schemas.microsoft.com/office/drawing/2014/main" id="{6F26C94A-1B0A-440E-B749-75D22B44F81E}"/>
                </a:ext>
              </a:extLst>
            </p:cNvPr>
            <p:cNvSpPr/>
            <p:nvPr/>
          </p:nvSpPr>
          <p:spPr>
            <a:xfrm rot="5400000">
              <a:off x="9489778" y="3861154"/>
              <a:ext cx="89783" cy="2560898"/>
            </a:xfrm>
            <a:prstGeom prst="rect">
              <a:avLst/>
            </a:prstGeom>
            <a:solidFill>
              <a:srgbClr val="15AC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roy Bold" panose="00000800000000000000" pitchFamily="50" charset="0"/>
              </a:endParaRPr>
            </a:p>
          </p:txBody>
        </p:sp>
      </p:grpSp>
    </p:spTree>
    <p:extLst>
      <p:ext uri="{BB962C8B-B14F-4D97-AF65-F5344CB8AC3E}">
        <p14:creationId xmlns:p14="http://schemas.microsoft.com/office/powerpoint/2010/main" val="2100682305"/>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a:extLst>
              <a:ext uri="{FF2B5EF4-FFF2-40B4-BE49-F238E27FC236}">
                <a16:creationId xmlns:a16="http://schemas.microsoft.com/office/drawing/2014/main" id="{39E09E7A-40EE-4110-B453-FDAB6E113170}"/>
              </a:ext>
            </a:extLst>
          </p:cNvPr>
          <p:cNvSpPr>
            <a:spLocks noGrp="1"/>
          </p:cNvSpPr>
          <p:nvPr>
            <p:ph type="body" sz="quarter" idx="12"/>
          </p:nvPr>
        </p:nvSpPr>
        <p:spPr>
          <a:xfrm>
            <a:off x="3090283" y="1315830"/>
            <a:ext cx="6011434" cy="1440872"/>
          </a:xfrm>
        </p:spPr>
        <p:txBody>
          <a:bodyPr>
            <a:normAutofit/>
          </a:bodyPr>
          <a:lstStyle/>
          <a:p>
            <a:r>
              <a:rPr lang="en-US" sz="4400" dirty="0"/>
              <a:t>Disclaimer</a:t>
            </a:r>
            <a:endParaRPr lang="en-US" sz="4400" dirty="0">
              <a:solidFill>
                <a:schemeClr val="tx1"/>
              </a:solidFill>
            </a:endParaRPr>
          </a:p>
        </p:txBody>
      </p:sp>
      <p:sp>
        <p:nvSpPr>
          <p:cNvPr id="19" name="Subtitle 1">
            <a:extLst>
              <a:ext uri="{FF2B5EF4-FFF2-40B4-BE49-F238E27FC236}">
                <a16:creationId xmlns:a16="http://schemas.microsoft.com/office/drawing/2014/main" id="{3BD4FD97-65AC-4B73-8183-331BC199A68F}"/>
              </a:ext>
            </a:extLst>
          </p:cNvPr>
          <p:cNvSpPr txBox="1">
            <a:spLocks/>
          </p:cNvSpPr>
          <p:nvPr/>
        </p:nvSpPr>
        <p:spPr>
          <a:xfrm>
            <a:off x="1411665" y="2824905"/>
            <a:ext cx="9368670" cy="2152613"/>
          </a:xfrm>
          <a:prstGeom prst="rect">
            <a:avLst/>
          </a:prstGeom>
        </p:spPr>
        <p:txBody>
          <a:bodyPr anchor="t" anchorCtr="0"/>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marR="0" lvl="0" indent="0" algn="ctr" defTabSz="412750" eaLnBrk="1" fontAlgn="auto" latinLnBrk="0" hangingPunct="1">
              <a:lnSpc>
                <a:spcPct val="150000"/>
              </a:lnSpc>
              <a:spcBef>
                <a:spcPts val="2950"/>
              </a:spcBef>
              <a:spcAft>
                <a:spcPts val="0"/>
              </a:spcAft>
              <a:buClrTx/>
              <a:buSzPct val="125000"/>
              <a:buFontTx/>
              <a:buNone/>
              <a:tabLst/>
              <a:defRPr/>
            </a:pPr>
            <a:r>
              <a:rPr kumimoji="0" lang="en-US" sz="2000" b="0" i="0" u="none" strike="noStrike" kern="0" cap="none" spc="0" normalizeH="0" baseline="0" noProof="0" dirty="0">
                <a:ln>
                  <a:noFill/>
                </a:ln>
                <a:solidFill>
                  <a:schemeClr val="tx1"/>
                </a:solidFill>
                <a:effectLst/>
                <a:uLnTx/>
                <a:uFillTx/>
                <a:sym typeface="Helvetica Neue"/>
              </a:rPr>
              <a:t>This presentation is a general overview of principles you may want to consider. Only you can decide what is best for you. This presentation is educational in nature and is not intended to be, and should not be construed as tax, legal or investment advice. You should always consult a certified advisor for advice on your specific situation. The examples used in this presentation are for illustrative purposes only.</a:t>
            </a:r>
          </a:p>
        </p:txBody>
      </p:sp>
    </p:spTree>
    <p:extLst>
      <p:ext uri="{BB962C8B-B14F-4D97-AF65-F5344CB8AC3E}">
        <p14:creationId xmlns:p14="http://schemas.microsoft.com/office/powerpoint/2010/main" val="2023092261"/>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111981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537948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CD34A52-11D1-4C30-8F44-C1FC0337CBD6}"/>
              </a:ext>
            </a:extLst>
          </p:cNvPr>
          <p:cNvGrpSpPr/>
          <p:nvPr/>
        </p:nvGrpSpPr>
        <p:grpSpPr>
          <a:xfrm>
            <a:off x="1054285" y="2259928"/>
            <a:ext cx="391381" cy="322931"/>
            <a:chOff x="1054285" y="2650729"/>
            <a:chExt cx="391381" cy="322931"/>
          </a:xfrm>
        </p:grpSpPr>
        <p:sp>
          <p:nvSpPr>
            <p:cNvPr id="37" name="Oval 36">
              <a:extLst>
                <a:ext uri="{FF2B5EF4-FFF2-40B4-BE49-F238E27FC236}">
                  <a16:creationId xmlns:a16="http://schemas.microsoft.com/office/drawing/2014/main" id="{6E393B42-7B2A-F14A-B37E-4FA372D6ACD1}"/>
                </a:ext>
              </a:extLst>
            </p:cNvPr>
            <p:cNvSpPr/>
            <p:nvPr/>
          </p:nvSpPr>
          <p:spPr>
            <a:xfrm>
              <a:off x="1054285" y="2650729"/>
              <a:ext cx="322931" cy="322931"/>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8" name="Graphic 27">
              <a:extLst>
                <a:ext uri="{FF2B5EF4-FFF2-40B4-BE49-F238E27FC236}">
                  <a16:creationId xmlns:a16="http://schemas.microsoft.com/office/drawing/2014/main" id="{A4B96F8A-CA81-5E4E-B06D-B0F71F1BED8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1139401" y="2652506"/>
              <a:ext cx="306265" cy="306265"/>
            </a:xfrm>
            <a:prstGeom prst="rect">
              <a:avLst/>
            </a:prstGeom>
          </p:spPr>
        </p:pic>
      </p:grpSp>
      <p:grpSp>
        <p:nvGrpSpPr>
          <p:cNvPr id="14" name="Group 13">
            <a:extLst>
              <a:ext uri="{FF2B5EF4-FFF2-40B4-BE49-F238E27FC236}">
                <a16:creationId xmlns:a16="http://schemas.microsoft.com/office/drawing/2014/main" id="{6BCBBDDF-D3D1-4881-B94F-63F3AB40360F}"/>
              </a:ext>
            </a:extLst>
          </p:cNvPr>
          <p:cNvGrpSpPr/>
          <p:nvPr/>
        </p:nvGrpSpPr>
        <p:grpSpPr>
          <a:xfrm>
            <a:off x="1071206" y="2955623"/>
            <a:ext cx="362428" cy="367835"/>
            <a:chOff x="1071206" y="3273744"/>
            <a:chExt cx="362428" cy="367835"/>
          </a:xfrm>
        </p:grpSpPr>
        <p:sp>
          <p:nvSpPr>
            <p:cNvPr id="38" name="Oval 37">
              <a:extLst>
                <a:ext uri="{FF2B5EF4-FFF2-40B4-BE49-F238E27FC236}">
                  <a16:creationId xmlns:a16="http://schemas.microsoft.com/office/drawing/2014/main" id="{3DA9B073-DBC9-AD46-AAB6-892AB1EE71CB}"/>
                </a:ext>
              </a:extLst>
            </p:cNvPr>
            <p:cNvSpPr/>
            <p:nvPr/>
          </p:nvSpPr>
          <p:spPr>
            <a:xfrm>
              <a:off x="1071206" y="3318648"/>
              <a:ext cx="322931" cy="322931"/>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0" name="Graphic 29">
              <a:extLst>
                <a:ext uri="{FF2B5EF4-FFF2-40B4-BE49-F238E27FC236}">
                  <a16:creationId xmlns:a16="http://schemas.microsoft.com/office/drawing/2014/main" id="{C5D866B0-AE39-CE41-B6C3-64DCEBB4661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1127369" y="3273744"/>
              <a:ext cx="306265" cy="330837"/>
            </a:xfrm>
            <a:prstGeom prst="rect">
              <a:avLst/>
            </a:prstGeom>
          </p:spPr>
        </p:pic>
      </p:grpSp>
      <p:grpSp>
        <p:nvGrpSpPr>
          <p:cNvPr id="13" name="Group 12">
            <a:extLst>
              <a:ext uri="{FF2B5EF4-FFF2-40B4-BE49-F238E27FC236}">
                <a16:creationId xmlns:a16="http://schemas.microsoft.com/office/drawing/2014/main" id="{71CB7277-D723-4227-9E82-5E41895ECD2F}"/>
              </a:ext>
            </a:extLst>
          </p:cNvPr>
          <p:cNvGrpSpPr/>
          <p:nvPr/>
        </p:nvGrpSpPr>
        <p:grpSpPr>
          <a:xfrm>
            <a:off x="1072895" y="3696222"/>
            <a:ext cx="368006" cy="347356"/>
            <a:chOff x="1072895" y="3994270"/>
            <a:chExt cx="368006" cy="347356"/>
          </a:xfrm>
        </p:grpSpPr>
        <p:sp>
          <p:nvSpPr>
            <p:cNvPr id="39" name="Oval 38">
              <a:extLst>
                <a:ext uri="{FF2B5EF4-FFF2-40B4-BE49-F238E27FC236}">
                  <a16:creationId xmlns:a16="http://schemas.microsoft.com/office/drawing/2014/main" id="{F0CE443E-DE80-0445-8ABD-39C430DE0B6F}"/>
                </a:ext>
              </a:extLst>
            </p:cNvPr>
            <p:cNvSpPr/>
            <p:nvPr/>
          </p:nvSpPr>
          <p:spPr>
            <a:xfrm>
              <a:off x="1072895" y="4018695"/>
              <a:ext cx="322931" cy="322931"/>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2" name="Graphic 31">
              <a:extLst>
                <a:ext uri="{FF2B5EF4-FFF2-40B4-BE49-F238E27FC236}">
                  <a16:creationId xmlns:a16="http://schemas.microsoft.com/office/drawing/2014/main" id="{77C40E44-0FAA-6442-BB1F-8681BC857608}"/>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1134636" y="3994270"/>
              <a:ext cx="306265" cy="306265"/>
            </a:xfrm>
            <a:prstGeom prst="rect">
              <a:avLst/>
            </a:prstGeom>
          </p:spPr>
        </p:pic>
      </p:grpSp>
      <p:grpSp>
        <p:nvGrpSpPr>
          <p:cNvPr id="12" name="Group 11">
            <a:extLst>
              <a:ext uri="{FF2B5EF4-FFF2-40B4-BE49-F238E27FC236}">
                <a16:creationId xmlns:a16="http://schemas.microsoft.com/office/drawing/2014/main" id="{D45BF998-1317-4B06-AC2C-B8EEA6FBB2CA}"/>
              </a:ext>
            </a:extLst>
          </p:cNvPr>
          <p:cNvGrpSpPr/>
          <p:nvPr/>
        </p:nvGrpSpPr>
        <p:grpSpPr>
          <a:xfrm>
            <a:off x="1115725" y="4484581"/>
            <a:ext cx="340390" cy="400063"/>
            <a:chOff x="1115725" y="4848086"/>
            <a:chExt cx="340390" cy="400063"/>
          </a:xfrm>
        </p:grpSpPr>
        <p:sp>
          <p:nvSpPr>
            <p:cNvPr id="40" name="Oval 39">
              <a:extLst>
                <a:ext uri="{FF2B5EF4-FFF2-40B4-BE49-F238E27FC236}">
                  <a16:creationId xmlns:a16="http://schemas.microsoft.com/office/drawing/2014/main" id="{4602335E-B7FE-BC43-AD0E-63BE98713B61}"/>
                </a:ext>
              </a:extLst>
            </p:cNvPr>
            <p:cNvSpPr/>
            <p:nvPr/>
          </p:nvSpPr>
          <p:spPr>
            <a:xfrm>
              <a:off x="1124632" y="4925218"/>
              <a:ext cx="322931" cy="322931"/>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4" name="Graphic 33">
              <a:extLst>
                <a:ext uri="{FF2B5EF4-FFF2-40B4-BE49-F238E27FC236}">
                  <a16:creationId xmlns:a16="http://schemas.microsoft.com/office/drawing/2014/main" id="{C063DCBC-D0B7-EB47-8297-294B461F922F}"/>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1115725" y="4848086"/>
              <a:ext cx="340390" cy="340390"/>
            </a:xfrm>
            <a:prstGeom prst="rect">
              <a:avLst/>
            </a:prstGeom>
          </p:spPr>
        </p:pic>
      </p:grpSp>
      <p:sp>
        <p:nvSpPr>
          <p:cNvPr id="7" name="Rectangle 6">
            <a:extLst>
              <a:ext uri="{FF2B5EF4-FFF2-40B4-BE49-F238E27FC236}">
                <a16:creationId xmlns:a16="http://schemas.microsoft.com/office/drawing/2014/main" id="{08D58C3A-4C8A-5A4A-8A87-E691ECD814BB}"/>
              </a:ext>
            </a:extLst>
          </p:cNvPr>
          <p:cNvSpPr/>
          <p:nvPr/>
        </p:nvSpPr>
        <p:spPr>
          <a:xfrm>
            <a:off x="1718018" y="2186776"/>
            <a:ext cx="2713017" cy="38856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Gilroy SemiBold" panose="00000700000000000000" pitchFamily="50" charset="0"/>
              </a:rPr>
              <a:t>huecu@harvard.edu</a:t>
            </a:r>
          </a:p>
        </p:txBody>
      </p:sp>
      <p:sp>
        <p:nvSpPr>
          <p:cNvPr id="8" name="Rectangle 7">
            <a:extLst>
              <a:ext uri="{FF2B5EF4-FFF2-40B4-BE49-F238E27FC236}">
                <a16:creationId xmlns:a16="http://schemas.microsoft.com/office/drawing/2014/main" id="{B738F0B9-DCB4-DF48-B916-161071496361}"/>
              </a:ext>
            </a:extLst>
          </p:cNvPr>
          <p:cNvSpPr/>
          <p:nvPr/>
        </p:nvSpPr>
        <p:spPr>
          <a:xfrm>
            <a:off x="1718017" y="2867238"/>
            <a:ext cx="2713017" cy="38856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Gilroy SemiBold" panose="00000700000000000000" pitchFamily="50" charset="0"/>
              </a:rPr>
              <a:t>huecu.org</a:t>
            </a:r>
          </a:p>
        </p:txBody>
      </p:sp>
      <p:sp>
        <p:nvSpPr>
          <p:cNvPr id="10" name="Rectangle 9">
            <a:extLst>
              <a:ext uri="{FF2B5EF4-FFF2-40B4-BE49-F238E27FC236}">
                <a16:creationId xmlns:a16="http://schemas.microsoft.com/office/drawing/2014/main" id="{DFD10720-C966-FD41-8AD3-9B8766B84425}"/>
              </a:ext>
            </a:extLst>
          </p:cNvPr>
          <p:cNvSpPr/>
          <p:nvPr/>
        </p:nvSpPr>
        <p:spPr>
          <a:xfrm>
            <a:off x="1718017" y="4430660"/>
            <a:ext cx="2713017" cy="70391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Gilroy SemiBold" panose="00000700000000000000" pitchFamily="50" charset="0"/>
              </a:rPr>
              <a:t>104 Mount Auburn Street</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400" dirty="0">
                <a:solidFill>
                  <a:prstClr val="black">
                    <a:lumMod val="50000"/>
                    <a:lumOff val="50000"/>
                  </a:prstClr>
                </a:solidFill>
                <a:latin typeface="Gilroy SemiBold" panose="00000700000000000000" pitchFamily="50" charset="0"/>
              </a:rPr>
              <a:t>Cambridge, MA 02138</a:t>
            </a:r>
            <a:endParaRPr kumimoji="0" lang="en-US" sz="1400" b="0" i="0" u="none" strike="noStrike" kern="1200" cap="none" spc="0" normalizeH="0" baseline="0" noProof="0" dirty="0">
              <a:ln>
                <a:noFill/>
              </a:ln>
              <a:solidFill>
                <a:prstClr val="black">
                  <a:lumMod val="50000"/>
                  <a:lumOff val="50000"/>
                </a:prstClr>
              </a:solidFill>
              <a:effectLst/>
              <a:uLnTx/>
              <a:uFillTx/>
              <a:latin typeface="Gilroy SemiBold" panose="00000700000000000000" pitchFamily="50" charset="0"/>
            </a:endParaRPr>
          </a:p>
        </p:txBody>
      </p:sp>
      <p:pic>
        <p:nvPicPr>
          <p:cNvPr id="6" name="Picture Placeholder 5" descr="A person smiling for the camera&#10;&#10;Description automatically generated">
            <a:extLst>
              <a:ext uri="{FF2B5EF4-FFF2-40B4-BE49-F238E27FC236}">
                <a16:creationId xmlns:a16="http://schemas.microsoft.com/office/drawing/2014/main" id="{BFC267E1-19E9-4A50-AC80-837186BD135B}"/>
              </a:ext>
            </a:extLst>
          </p:cNvPr>
          <p:cNvPicPr>
            <a:picLocks noGrp="1" noChangeAspect="1"/>
          </p:cNvPicPr>
          <p:nvPr>
            <p:ph type="pic" sz="quarter" idx="11"/>
          </p:nvPr>
        </p:nvPicPr>
        <p:blipFill rotWithShape="1">
          <a:blip r:embed="rId10"/>
          <a:srcRect l="19618" t="5063" r="25153" b="712"/>
          <a:stretch/>
        </p:blipFill>
        <p:spPr>
          <a:xfrm>
            <a:off x="5169408" y="0"/>
            <a:ext cx="7022593" cy="6858000"/>
          </a:xfrm>
          <a:noFill/>
        </p:spPr>
      </p:pic>
      <p:sp>
        <p:nvSpPr>
          <p:cNvPr id="18" name="Text Placeholder 3">
            <a:extLst>
              <a:ext uri="{FF2B5EF4-FFF2-40B4-BE49-F238E27FC236}">
                <a16:creationId xmlns:a16="http://schemas.microsoft.com/office/drawing/2014/main" id="{23E98E46-73A9-4782-B21D-55DE0CB8C81D}"/>
              </a:ext>
            </a:extLst>
          </p:cNvPr>
          <p:cNvSpPr txBox="1">
            <a:spLocks/>
          </p:cNvSpPr>
          <p:nvPr/>
        </p:nvSpPr>
        <p:spPr>
          <a:xfrm>
            <a:off x="1018189" y="489445"/>
            <a:ext cx="2745905" cy="1365814"/>
          </a:xfrm>
          <a:prstGeom prst="rect">
            <a:avLst/>
          </a:prstGeom>
        </p:spPr>
        <p:txBody>
          <a:bodyPr/>
          <a:lstStyle>
            <a:lvl1pPr marL="0" indent="0" algn="l" defTabSz="914377" rtl="0" eaLnBrk="1" latinLnBrk="0" hangingPunct="1">
              <a:lnSpc>
                <a:spcPct val="100000"/>
              </a:lnSpc>
              <a:spcBef>
                <a:spcPts val="1000"/>
              </a:spcBef>
              <a:buFont typeface="Arial" panose="020B0604020202020204" pitchFamily="34" charset="0"/>
              <a:buNone/>
              <a:defRPr sz="4400" b="1" i="0" kern="1200" spc="-150">
                <a:solidFill>
                  <a:schemeClr val="tx1"/>
                </a:solidFill>
                <a:latin typeface="Gilroy ExtraBold" panose="00000900000000000000" pitchFamily="50" charset="0"/>
                <a:ea typeface="+mn-ea"/>
                <a:cs typeface="Gilroy ExtraBold" panose="000009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4400" b="1" i="0" u="none" strike="noStrike" kern="1200" cap="none" spc="-150" normalizeH="0" baseline="0" noProof="0" dirty="0">
                <a:ln>
                  <a:noFill/>
                </a:ln>
                <a:solidFill>
                  <a:sysClr val="windowText" lastClr="000000"/>
                </a:solidFill>
                <a:effectLst/>
                <a:uLnTx/>
                <a:uFillTx/>
                <a:latin typeface="Gilroy ExtraBold" panose="00000900000000000000" pitchFamily="50" charset="0"/>
                <a:ea typeface="+mn-ea"/>
              </a:rPr>
              <a:t>Keep in </a:t>
            </a:r>
            <a:br>
              <a:rPr kumimoji="0" lang="en-US" sz="4400" b="1" i="0" u="none" strike="noStrike" kern="1200" cap="none" spc="-150" normalizeH="0" baseline="0" noProof="0" dirty="0">
                <a:ln>
                  <a:noFill/>
                </a:ln>
                <a:solidFill>
                  <a:sysClr val="windowText" lastClr="000000"/>
                </a:solidFill>
                <a:effectLst/>
                <a:uLnTx/>
                <a:uFillTx/>
                <a:latin typeface="Gilroy ExtraBold" panose="00000900000000000000" pitchFamily="50" charset="0"/>
                <a:ea typeface="+mn-ea"/>
              </a:rPr>
            </a:br>
            <a:r>
              <a:rPr kumimoji="0" lang="en-US" sz="4400" b="1" i="0" u="none" strike="noStrike" kern="1200" cap="none" spc="-150" normalizeH="0" baseline="0" noProof="0" dirty="0">
                <a:ln>
                  <a:noFill/>
                </a:ln>
                <a:solidFill>
                  <a:srgbClr val="8C2332"/>
                </a:solidFill>
                <a:effectLst/>
                <a:uLnTx/>
                <a:uFillTx/>
                <a:latin typeface="Gilroy ExtraBold" panose="00000900000000000000" pitchFamily="50" charset="0"/>
                <a:ea typeface="+mn-ea"/>
              </a:rPr>
              <a:t>Touch</a:t>
            </a:r>
            <a:endParaRPr kumimoji="0" lang="en-US" sz="4400" b="1" i="0" u="none" strike="noStrike" kern="1200" cap="none" spc="-150" normalizeH="0" baseline="0" noProof="0" dirty="0">
              <a:ln>
                <a:noFill/>
              </a:ln>
              <a:solidFill>
                <a:sysClr val="windowText" lastClr="000000"/>
              </a:solidFill>
              <a:effectLst/>
              <a:uLnTx/>
              <a:uFillTx/>
              <a:latin typeface="Gilroy ExtraBold" panose="00000900000000000000" pitchFamily="50" charset="0"/>
              <a:ea typeface="+mn-ea"/>
            </a:endParaRPr>
          </a:p>
        </p:txBody>
      </p:sp>
      <p:grpSp>
        <p:nvGrpSpPr>
          <p:cNvPr id="15" name="Group 14">
            <a:extLst>
              <a:ext uri="{FF2B5EF4-FFF2-40B4-BE49-F238E27FC236}">
                <a16:creationId xmlns:a16="http://schemas.microsoft.com/office/drawing/2014/main" id="{214AD237-6208-4F5E-8CAB-C4F3ECCB9EE9}"/>
              </a:ext>
            </a:extLst>
          </p:cNvPr>
          <p:cNvGrpSpPr/>
          <p:nvPr/>
        </p:nvGrpSpPr>
        <p:grpSpPr>
          <a:xfrm>
            <a:off x="1718017" y="3547700"/>
            <a:ext cx="5146607" cy="659305"/>
            <a:chOff x="1718017" y="3881745"/>
            <a:chExt cx="5146607" cy="659305"/>
          </a:xfrm>
        </p:grpSpPr>
        <p:sp>
          <p:nvSpPr>
            <p:cNvPr id="9" name="Rectangle 8">
              <a:extLst>
                <a:ext uri="{FF2B5EF4-FFF2-40B4-BE49-F238E27FC236}">
                  <a16:creationId xmlns:a16="http://schemas.microsoft.com/office/drawing/2014/main" id="{2E9F6663-B4C9-DA4C-8AE4-3591E97D2D88}"/>
                </a:ext>
              </a:extLst>
            </p:cNvPr>
            <p:cNvSpPr/>
            <p:nvPr/>
          </p:nvSpPr>
          <p:spPr>
            <a:xfrm>
              <a:off x="1718017" y="3881745"/>
              <a:ext cx="2713017" cy="38856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Gilroy SemiBold" panose="00000700000000000000" pitchFamily="50" charset="0"/>
                </a:rPr>
                <a:t>@myHUECU</a:t>
              </a:r>
            </a:p>
          </p:txBody>
        </p:sp>
        <p:sp>
          <p:nvSpPr>
            <p:cNvPr id="19" name="Rectangle 18">
              <a:extLst>
                <a:ext uri="{FF2B5EF4-FFF2-40B4-BE49-F238E27FC236}">
                  <a16:creationId xmlns:a16="http://schemas.microsoft.com/office/drawing/2014/main" id="{7BAE26E3-F37C-4811-B5B2-434C11D48135}"/>
                </a:ext>
              </a:extLst>
            </p:cNvPr>
            <p:cNvSpPr/>
            <p:nvPr/>
          </p:nvSpPr>
          <p:spPr>
            <a:xfrm>
              <a:off x="1718017" y="4279440"/>
              <a:ext cx="5146607" cy="261610"/>
            </a:xfrm>
            <a:prstGeom prst="rect">
              <a:avLst/>
            </a:prstGeom>
          </p:spPr>
          <p:txBody>
            <a:bodyPr wrap="square">
              <a:spAutoFit/>
            </a:bodyPr>
            <a:lstStyle/>
            <a:p>
              <a:r>
                <a:rPr lang="en-US" sz="1050" dirty="0">
                  <a:solidFill>
                    <a:schemeClr val="tx1">
                      <a:lumMod val="65000"/>
                      <a:lumOff val="35000"/>
                    </a:schemeClr>
                  </a:solidFill>
                  <a:latin typeface="Gilroy SemiBold" panose="00000700000000000000" pitchFamily="50" charset="0"/>
                </a:rPr>
                <a:t>Find us on all social channels</a:t>
              </a:r>
              <a:endParaRPr lang="en-US" sz="1050" b="1" dirty="0">
                <a:solidFill>
                  <a:schemeClr val="tx1">
                    <a:lumMod val="65000"/>
                    <a:lumOff val="35000"/>
                  </a:schemeClr>
                </a:solidFill>
                <a:latin typeface="Gilroy Bold" panose="00000800000000000000" pitchFamily="50" charset="0"/>
              </a:endParaRPr>
            </a:p>
          </p:txBody>
        </p:sp>
      </p:grpSp>
      <p:pic>
        <p:nvPicPr>
          <p:cNvPr id="20" name="Picture 19" descr="A close up of a logo&#10;&#10;Description automatically generated">
            <a:extLst>
              <a:ext uri="{FF2B5EF4-FFF2-40B4-BE49-F238E27FC236}">
                <a16:creationId xmlns:a16="http://schemas.microsoft.com/office/drawing/2014/main" id="{0A2D7E99-C1D7-41C0-ADB9-AC953D64FB2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72895" y="5854656"/>
            <a:ext cx="2515737" cy="505046"/>
          </a:xfrm>
          <a:prstGeom prst="rect">
            <a:avLst/>
          </a:prstGeom>
        </p:spPr>
      </p:pic>
    </p:spTree>
    <p:extLst>
      <p:ext uri="{BB962C8B-B14F-4D97-AF65-F5344CB8AC3E}">
        <p14:creationId xmlns:p14="http://schemas.microsoft.com/office/powerpoint/2010/main" val="33794692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 name="Text Placeholder 32">
            <a:extLst>
              <a:ext uri="{FF2B5EF4-FFF2-40B4-BE49-F238E27FC236}">
                <a16:creationId xmlns:a16="http://schemas.microsoft.com/office/drawing/2014/main" id="{FEECDCB3-BE5D-42B8-95DB-CB1CF85FF27B}"/>
              </a:ext>
            </a:extLst>
          </p:cNvPr>
          <p:cNvSpPr>
            <a:spLocks noGrp="1"/>
          </p:cNvSpPr>
          <p:nvPr>
            <p:ph type="body" sz="quarter" idx="12"/>
          </p:nvPr>
        </p:nvSpPr>
        <p:spPr>
          <a:xfrm>
            <a:off x="3478162" y="583738"/>
            <a:ext cx="5235677" cy="635936"/>
          </a:xfrm>
        </p:spPr>
        <p:txBody>
          <a:bodyPr anchor="t">
            <a:noAutofit/>
          </a:bodyPr>
          <a:lstStyle/>
          <a:p>
            <a:pPr algn="ctr">
              <a:lnSpc>
                <a:spcPct val="90000"/>
              </a:lnSpc>
            </a:pPr>
            <a:r>
              <a:rPr lang="en-US" sz="6000" b="0" spc="-75" dirty="0">
                <a:latin typeface="Klinic Slab Bold" pitchFamily="50" charset="0"/>
              </a:rPr>
              <a:t>Meet </a:t>
            </a:r>
            <a:r>
              <a:rPr lang="en-US" sz="6000" b="0" spc="-75" dirty="0">
                <a:latin typeface="Klinic Slab Book" pitchFamily="50" charset="0"/>
              </a:rPr>
              <a:t>the Hosts</a:t>
            </a:r>
          </a:p>
          <a:p>
            <a:pPr algn="ctr"/>
            <a:endParaRPr lang="en-US" spc="-75" dirty="0">
              <a:latin typeface="Klinic Slab Bold" pitchFamily="50" charset="0"/>
            </a:endParaRPr>
          </a:p>
        </p:txBody>
      </p:sp>
      <p:sp>
        <p:nvSpPr>
          <p:cNvPr id="49" name="Text Placeholder 11">
            <a:extLst>
              <a:ext uri="{FF2B5EF4-FFF2-40B4-BE49-F238E27FC236}">
                <a16:creationId xmlns:a16="http://schemas.microsoft.com/office/drawing/2014/main" id="{9E9B4E88-A0C2-4844-80C1-6BB3EF1E811E}"/>
              </a:ext>
            </a:extLst>
          </p:cNvPr>
          <p:cNvSpPr txBox="1">
            <a:spLocks/>
          </p:cNvSpPr>
          <p:nvPr/>
        </p:nvSpPr>
        <p:spPr>
          <a:xfrm>
            <a:off x="1250207" y="5306954"/>
            <a:ext cx="2560898" cy="383709"/>
          </a:xfrm>
          <a:prstGeom prst="rect">
            <a:avLst/>
          </a:prstGeom>
        </p:spPr>
        <p:txBody>
          <a:bodyPr lIns="0" tIns="0" rIns="0" bIns="182880"/>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Klinic Slab Bold" pitchFamily="50" charset="0"/>
              </a:rPr>
              <a:t>Migdalia Gomez</a:t>
            </a:r>
          </a:p>
          <a:p>
            <a:pPr marL="0" marR="0" lvl="0" indent="0" algn="ctr" defTabSz="914377"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Klinic Slab Book" pitchFamily="50" charset="0"/>
                <a:cs typeface="Poppins SemiBold" panose="02000000000000000000" pitchFamily="2" charset="77"/>
              </a:rPr>
              <a:t>AVP, Community Engagement</a:t>
            </a:r>
          </a:p>
        </p:txBody>
      </p:sp>
      <p:sp>
        <p:nvSpPr>
          <p:cNvPr id="51" name="Text Placeholder 11">
            <a:extLst>
              <a:ext uri="{FF2B5EF4-FFF2-40B4-BE49-F238E27FC236}">
                <a16:creationId xmlns:a16="http://schemas.microsoft.com/office/drawing/2014/main" id="{FB699C30-E056-4D74-B9B6-706713095B7B}"/>
              </a:ext>
            </a:extLst>
          </p:cNvPr>
          <p:cNvSpPr txBox="1">
            <a:spLocks/>
          </p:cNvSpPr>
          <p:nvPr/>
        </p:nvSpPr>
        <p:spPr>
          <a:xfrm>
            <a:off x="8418106" y="5306954"/>
            <a:ext cx="2560898" cy="383709"/>
          </a:xfrm>
          <a:prstGeom prst="rect">
            <a:avLst/>
          </a:prstGeom>
        </p:spPr>
        <p:txBody>
          <a:bodyPr lIns="0" tIns="0" rIns="0" bIns="182880"/>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Klinic Slab Bold" pitchFamily="50" charset="0"/>
              </a:rPr>
              <a:t>Dominique </a:t>
            </a:r>
            <a:r>
              <a:rPr kumimoji="0" lang="en-US" sz="2000" b="0" i="0" u="none" strike="noStrike" kern="1200" cap="none" spc="0" normalizeH="0" baseline="0" noProof="0" dirty="0" err="1">
                <a:ln>
                  <a:noFill/>
                </a:ln>
                <a:solidFill>
                  <a:srgbClr val="000000"/>
                </a:solidFill>
                <a:effectLst/>
                <a:uLnTx/>
                <a:uFillTx/>
                <a:latin typeface="Klinic Slab Bold" pitchFamily="50" charset="0"/>
              </a:rPr>
              <a:t>Verdieu</a:t>
            </a:r>
            <a:endParaRPr kumimoji="0" lang="en-US" sz="2000" b="0" i="0" u="none" strike="noStrike" kern="1200" cap="none" spc="0" normalizeH="0" baseline="0" noProof="0" dirty="0">
              <a:ln>
                <a:noFill/>
              </a:ln>
              <a:solidFill>
                <a:srgbClr val="000000"/>
              </a:solidFill>
              <a:effectLst/>
              <a:uLnTx/>
              <a:uFillTx/>
              <a:latin typeface="Klinic Slab Bold" pitchFamily="50" charset="0"/>
            </a:endParaRPr>
          </a:p>
          <a:p>
            <a:pPr marL="0" marR="0" lvl="0" indent="0" algn="ctr" defTabSz="914377"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Klinic Slab Book" pitchFamily="50" charset="0"/>
                <a:cs typeface="Poppins SemiBold" panose="02000000000000000000" pitchFamily="2" charset="77"/>
              </a:rPr>
              <a:t>Community Engagement Specialist</a:t>
            </a:r>
          </a:p>
        </p:txBody>
      </p:sp>
      <p:grpSp>
        <p:nvGrpSpPr>
          <p:cNvPr id="71" name="Group 70">
            <a:extLst>
              <a:ext uri="{FF2B5EF4-FFF2-40B4-BE49-F238E27FC236}">
                <a16:creationId xmlns:a16="http://schemas.microsoft.com/office/drawing/2014/main" id="{FCCF5A3D-BFD0-4B97-A429-135C5D673A8E}"/>
              </a:ext>
            </a:extLst>
          </p:cNvPr>
          <p:cNvGrpSpPr/>
          <p:nvPr/>
        </p:nvGrpSpPr>
        <p:grpSpPr>
          <a:xfrm>
            <a:off x="1376882" y="2195529"/>
            <a:ext cx="2307548" cy="2859810"/>
            <a:chOff x="8399685" y="2018186"/>
            <a:chExt cx="2411749" cy="2988949"/>
          </a:xfrm>
        </p:grpSpPr>
        <p:pic>
          <p:nvPicPr>
            <p:cNvPr id="72" name="Picture Placeholder 25">
              <a:extLst>
                <a:ext uri="{FF2B5EF4-FFF2-40B4-BE49-F238E27FC236}">
                  <a16:creationId xmlns:a16="http://schemas.microsoft.com/office/drawing/2014/main" id="{B50F446A-908D-4208-AD70-C417EE3676B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399685" y="2018186"/>
              <a:ext cx="2411749" cy="2983782"/>
            </a:xfrm>
            <a:prstGeom prst="rect">
              <a:avLst/>
            </a:prstGeom>
          </p:spPr>
        </p:pic>
        <p:sp>
          <p:nvSpPr>
            <p:cNvPr id="73" name="Rectangle 72">
              <a:extLst>
                <a:ext uri="{FF2B5EF4-FFF2-40B4-BE49-F238E27FC236}">
                  <a16:creationId xmlns:a16="http://schemas.microsoft.com/office/drawing/2014/main" id="{E04DC5B7-C206-416D-B365-9EA94FC8A44D}"/>
                </a:ext>
              </a:extLst>
            </p:cNvPr>
            <p:cNvSpPr/>
            <p:nvPr/>
          </p:nvSpPr>
          <p:spPr>
            <a:xfrm rot="5400000">
              <a:off x="9563283" y="3758984"/>
              <a:ext cx="84554" cy="2411748"/>
            </a:xfrm>
            <a:prstGeom prst="rect">
              <a:avLst/>
            </a:prstGeom>
            <a:solidFill>
              <a:srgbClr val="15AC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roy Bold" panose="00000800000000000000" pitchFamily="50" charset="0"/>
              </a:endParaRPr>
            </a:p>
          </p:txBody>
        </p:sp>
      </p:grpSp>
      <p:grpSp>
        <p:nvGrpSpPr>
          <p:cNvPr id="77" name="Group 76">
            <a:extLst>
              <a:ext uri="{FF2B5EF4-FFF2-40B4-BE49-F238E27FC236}">
                <a16:creationId xmlns:a16="http://schemas.microsoft.com/office/drawing/2014/main" id="{4D74BCAA-B9E7-4A44-8D52-7AF3401CE637}"/>
              </a:ext>
            </a:extLst>
          </p:cNvPr>
          <p:cNvGrpSpPr/>
          <p:nvPr/>
        </p:nvGrpSpPr>
        <p:grpSpPr>
          <a:xfrm>
            <a:off x="8544781" y="2190042"/>
            <a:ext cx="2308638" cy="2859809"/>
            <a:chOff x="8254221" y="2012700"/>
            <a:chExt cx="2562108" cy="3173794"/>
          </a:xfrm>
        </p:grpSpPr>
        <p:pic>
          <p:nvPicPr>
            <p:cNvPr id="58" name="Picture Placeholder 25">
              <a:extLst>
                <a:ext uri="{FF2B5EF4-FFF2-40B4-BE49-F238E27FC236}">
                  <a16:creationId xmlns:a16="http://schemas.microsoft.com/office/drawing/2014/main" id="{029C8A3A-57F8-46B7-8592-D53D03DA4033}"/>
                </a:ext>
              </a:extLst>
            </p:cNvPr>
            <p:cNvPicPr>
              <a:picLocks noChangeAspect="1"/>
            </p:cNvPicPr>
            <p:nvPr/>
          </p:nvPicPr>
          <p:blipFill rotWithShape="1">
            <a:blip r:embed="rId4">
              <a:extLst>
                <a:ext uri="{28A0092B-C50C-407E-A947-70E740481C1C}">
                  <a14:useLocalDpi xmlns:a14="http://schemas.microsoft.com/office/drawing/2010/main" val="0"/>
                </a:ext>
              </a:extLst>
            </a:blip>
            <a:srcRect l="20543" r="24068"/>
            <a:stretch/>
          </p:blipFill>
          <p:spPr>
            <a:xfrm>
              <a:off x="8256282" y="2012700"/>
              <a:ext cx="2560047" cy="3084012"/>
            </a:xfrm>
            <a:prstGeom prst="rect">
              <a:avLst/>
            </a:prstGeom>
          </p:spPr>
        </p:pic>
        <p:sp>
          <p:nvSpPr>
            <p:cNvPr id="75" name="Rectangle 74">
              <a:extLst>
                <a:ext uri="{FF2B5EF4-FFF2-40B4-BE49-F238E27FC236}">
                  <a16:creationId xmlns:a16="http://schemas.microsoft.com/office/drawing/2014/main" id="{6F26C94A-1B0A-440E-B749-75D22B44F81E}"/>
                </a:ext>
              </a:extLst>
            </p:cNvPr>
            <p:cNvSpPr/>
            <p:nvPr/>
          </p:nvSpPr>
          <p:spPr>
            <a:xfrm rot="5400000">
              <a:off x="9489778" y="3861154"/>
              <a:ext cx="89783" cy="2560898"/>
            </a:xfrm>
            <a:prstGeom prst="rect">
              <a:avLst/>
            </a:prstGeom>
            <a:solidFill>
              <a:srgbClr val="15AC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roy Bold" panose="00000800000000000000" pitchFamily="50" charset="0"/>
              </a:endParaRPr>
            </a:p>
          </p:txBody>
        </p:sp>
      </p:grpSp>
      <p:sp>
        <p:nvSpPr>
          <p:cNvPr id="11" name="Text Placeholder 11">
            <a:extLst>
              <a:ext uri="{FF2B5EF4-FFF2-40B4-BE49-F238E27FC236}">
                <a16:creationId xmlns:a16="http://schemas.microsoft.com/office/drawing/2014/main" id="{FB699C30-E056-4D74-B9B6-706713095B7B}"/>
              </a:ext>
            </a:extLst>
          </p:cNvPr>
          <p:cNvSpPr txBox="1">
            <a:spLocks/>
          </p:cNvSpPr>
          <p:nvPr/>
        </p:nvSpPr>
        <p:spPr>
          <a:xfrm>
            <a:off x="4833227" y="5306954"/>
            <a:ext cx="2560898" cy="383709"/>
          </a:xfrm>
          <a:prstGeom prst="rect">
            <a:avLst/>
          </a:prstGeom>
        </p:spPr>
        <p:txBody>
          <a:bodyPr lIns="0" tIns="0" rIns="0" bIns="182880"/>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smtClean="0">
                <a:ln>
                  <a:noFill/>
                </a:ln>
                <a:solidFill>
                  <a:srgbClr val="000000"/>
                </a:solidFill>
                <a:effectLst/>
                <a:uLnTx/>
                <a:uFillTx/>
                <a:latin typeface="Klinic Slab Bold" pitchFamily="50" charset="0"/>
              </a:rPr>
              <a:t>Terrence Bazile</a:t>
            </a:r>
            <a:endParaRPr kumimoji="0" lang="en-US" sz="2000" b="0" i="0" u="none" strike="noStrike" kern="1200" cap="none" spc="0" normalizeH="0" baseline="0" noProof="0" dirty="0">
              <a:ln>
                <a:noFill/>
              </a:ln>
              <a:solidFill>
                <a:srgbClr val="000000"/>
              </a:solidFill>
              <a:effectLst/>
              <a:uLnTx/>
              <a:uFillTx/>
              <a:latin typeface="Klinic Slab Bold" pitchFamily="50" charset="0"/>
            </a:endParaRPr>
          </a:p>
          <a:p>
            <a:pPr marL="0" marR="0" lvl="0" indent="0" algn="ctr" defTabSz="914377"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Klinic Slab Book" pitchFamily="50" charset="0"/>
                <a:cs typeface="Poppins SemiBold" panose="02000000000000000000" pitchFamily="2" charset="77"/>
              </a:rPr>
              <a:t>Community Engagement Specialist</a:t>
            </a:r>
          </a:p>
        </p:txBody>
      </p:sp>
      <p:grpSp>
        <p:nvGrpSpPr>
          <p:cNvPr id="12" name="Group 11">
            <a:extLst>
              <a:ext uri="{FF2B5EF4-FFF2-40B4-BE49-F238E27FC236}">
                <a16:creationId xmlns:a16="http://schemas.microsoft.com/office/drawing/2014/main" id="{4D74BCAA-B9E7-4A44-8D52-7AF3401CE637}"/>
              </a:ext>
            </a:extLst>
          </p:cNvPr>
          <p:cNvGrpSpPr/>
          <p:nvPr/>
        </p:nvGrpSpPr>
        <p:grpSpPr>
          <a:xfrm>
            <a:off x="4958079" y="2200201"/>
            <a:ext cx="2309377" cy="2859809"/>
            <a:chOff x="8252192" y="2012700"/>
            <a:chExt cx="2562927" cy="3173794"/>
          </a:xfrm>
        </p:grpSpPr>
        <p:pic>
          <p:nvPicPr>
            <p:cNvPr id="13" name="Picture Placeholder 25">
              <a:extLst>
                <a:ext uri="{FF2B5EF4-FFF2-40B4-BE49-F238E27FC236}">
                  <a16:creationId xmlns:a16="http://schemas.microsoft.com/office/drawing/2014/main" id="{029C8A3A-57F8-46B7-8592-D53D03DA4033}"/>
                </a:ext>
              </a:extLst>
            </p:cNvPr>
            <p:cNvPicPr>
              <a:picLocks noChangeAspect="1"/>
            </p:cNvPicPr>
            <p:nvPr/>
          </p:nvPicPr>
          <p:blipFill rotWithShape="1">
            <a:blip r:embed="rId5">
              <a:extLst>
                <a:ext uri="{28A0092B-C50C-407E-A947-70E740481C1C}">
                  <a14:useLocalDpi xmlns:a14="http://schemas.microsoft.com/office/drawing/2010/main" val="0"/>
                </a:ext>
              </a:extLst>
            </a:blip>
            <a:srcRect l="13768" r="17577"/>
            <a:stretch/>
          </p:blipFill>
          <p:spPr>
            <a:xfrm>
              <a:off x="8252192" y="2012700"/>
              <a:ext cx="2536985" cy="3084010"/>
            </a:xfrm>
            <a:prstGeom prst="rect">
              <a:avLst/>
            </a:prstGeom>
          </p:spPr>
        </p:pic>
        <p:sp>
          <p:nvSpPr>
            <p:cNvPr id="14" name="Rectangle 13">
              <a:extLst>
                <a:ext uri="{FF2B5EF4-FFF2-40B4-BE49-F238E27FC236}">
                  <a16:creationId xmlns:a16="http://schemas.microsoft.com/office/drawing/2014/main" id="{6F26C94A-1B0A-440E-B749-75D22B44F81E}"/>
                </a:ext>
              </a:extLst>
            </p:cNvPr>
            <p:cNvSpPr/>
            <p:nvPr/>
          </p:nvSpPr>
          <p:spPr>
            <a:xfrm rot="5400000">
              <a:off x="9489778" y="3861154"/>
              <a:ext cx="89783" cy="2560898"/>
            </a:xfrm>
            <a:prstGeom prst="rect">
              <a:avLst/>
            </a:prstGeom>
            <a:solidFill>
              <a:srgbClr val="15AC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roy Bold" panose="00000800000000000000" pitchFamily="50" charset="0"/>
              </a:endParaRPr>
            </a:p>
          </p:txBody>
        </p:sp>
      </p:grpSp>
    </p:spTree>
    <p:extLst>
      <p:ext uri="{BB962C8B-B14F-4D97-AF65-F5344CB8AC3E}">
        <p14:creationId xmlns:p14="http://schemas.microsoft.com/office/powerpoint/2010/main" val="3091221111"/>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3282308-968D-984F-8466-3EB6FFBF78E0}"/>
              </a:ext>
            </a:extLst>
          </p:cNvPr>
          <p:cNvSpPr>
            <a:spLocks noGrp="1"/>
          </p:cNvSpPr>
          <p:nvPr>
            <p:ph type="body" sz="quarter" idx="12"/>
          </p:nvPr>
        </p:nvSpPr>
        <p:spPr>
          <a:xfrm>
            <a:off x="983859" y="528270"/>
            <a:ext cx="4215918" cy="1567936"/>
          </a:xfrm>
        </p:spPr>
        <p:txBody>
          <a:bodyPr>
            <a:noAutofit/>
          </a:bodyPr>
          <a:lstStyle/>
          <a:p>
            <a:r>
              <a:rPr lang="en-US" dirty="0"/>
              <a:t>The Credit Union  </a:t>
            </a:r>
            <a:r>
              <a:rPr lang="en-US" dirty="0">
                <a:solidFill>
                  <a:srgbClr val="8C2332"/>
                </a:solidFill>
              </a:rPr>
              <a:t>Difference</a:t>
            </a:r>
          </a:p>
        </p:txBody>
      </p:sp>
      <p:pic>
        <p:nvPicPr>
          <p:cNvPr id="20" name="Picture Placeholder 19" descr="A picture containing person, building, man, front&#10;&#10;Description automatically generated">
            <a:extLst>
              <a:ext uri="{FF2B5EF4-FFF2-40B4-BE49-F238E27FC236}">
                <a16:creationId xmlns:a16="http://schemas.microsoft.com/office/drawing/2014/main" id="{8BB9E3CB-FFE5-4428-8AC2-6A6A5A6FA2CB}"/>
              </a:ext>
            </a:extLst>
          </p:cNvPr>
          <p:cNvPicPr>
            <a:picLocks noGrp="1" noChangeAspect="1"/>
          </p:cNvPicPr>
          <p:nvPr>
            <p:ph type="pic" sz="quarter" idx="28"/>
          </p:nvPr>
        </p:nvPicPr>
        <p:blipFill rotWithShape="1">
          <a:blip r:embed="rId3"/>
          <a:srcRect l="19519" t="16211" r="13374" b="22514"/>
          <a:stretch/>
        </p:blipFill>
        <p:spPr>
          <a:xfrm>
            <a:off x="0" y="2773427"/>
            <a:ext cx="5334001" cy="4084573"/>
          </a:xfrm>
        </p:spPr>
      </p:pic>
      <p:grpSp>
        <p:nvGrpSpPr>
          <p:cNvPr id="2" name="Group 1">
            <a:extLst>
              <a:ext uri="{FF2B5EF4-FFF2-40B4-BE49-F238E27FC236}">
                <a16:creationId xmlns:a16="http://schemas.microsoft.com/office/drawing/2014/main" id="{8A74D73C-0C6B-424F-8C62-508C32254269}"/>
              </a:ext>
            </a:extLst>
          </p:cNvPr>
          <p:cNvGrpSpPr/>
          <p:nvPr/>
        </p:nvGrpSpPr>
        <p:grpSpPr>
          <a:xfrm>
            <a:off x="6924762" y="613006"/>
            <a:ext cx="4283378" cy="1237506"/>
            <a:chOff x="6924762" y="613006"/>
            <a:chExt cx="4283378" cy="1237506"/>
          </a:xfrm>
        </p:grpSpPr>
        <p:sp>
          <p:nvSpPr>
            <p:cNvPr id="39" name="Text Placeholder 10">
              <a:extLst>
                <a:ext uri="{FF2B5EF4-FFF2-40B4-BE49-F238E27FC236}">
                  <a16:creationId xmlns:a16="http://schemas.microsoft.com/office/drawing/2014/main" id="{AFE82D45-654E-4274-8E5F-DCA4905D6339}"/>
                </a:ext>
              </a:extLst>
            </p:cNvPr>
            <p:cNvSpPr txBox="1">
              <a:spLocks/>
            </p:cNvSpPr>
            <p:nvPr/>
          </p:nvSpPr>
          <p:spPr>
            <a:xfrm>
              <a:off x="6924763" y="960138"/>
              <a:ext cx="4283377" cy="890374"/>
            </a:xfrm>
            <a:prstGeom prst="rect">
              <a:avLst/>
            </a:prstGeom>
          </p:spPr>
          <p:txBody>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defRPr/>
              </a:pPr>
              <a:r>
                <a:rPr lang="en-US" sz="1400" dirty="0">
                  <a:solidFill>
                    <a:schemeClr val="tx2">
                      <a:lumMod val="75000"/>
                    </a:schemeClr>
                  </a:solidFill>
                  <a:ea typeface="+mn-ea"/>
                  <a:cs typeface="+mn-cs"/>
                </a:rPr>
                <a:t>As a not-for-profit, HUECU puts members first in the form of better rates on savings and loans, lower &amp; fewer fees, and more free services and perks. </a:t>
              </a:r>
            </a:p>
          </p:txBody>
        </p:sp>
        <p:sp>
          <p:nvSpPr>
            <p:cNvPr id="40" name="Text Placeholder 11">
              <a:extLst>
                <a:ext uri="{FF2B5EF4-FFF2-40B4-BE49-F238E27FC236}">
                  <a16:creationId xmlns:a16="http://schemas.microsoft.com/office/drawing/2014/main" id="{F2A9690A-A926-40FC-89FB-7E16B54FDA16}"/>
                </a:ext>
              </a:extLst>
            </p:cNvPr>
            <p:cNvSpPr txBox="1">
              <a:spLocks/>
            </p:cNvSpPr>
            <p:nvPr/>
          </p:nvSpPr>
          <p:spPr>
            <a:xfrm>
              <a:off x="6924762" y="613006"/>
              <a:ext cx="3667767" cy="347132"/>
            </a:xfrm>
            <a:prstGeom prst="rect">
              <a:avLst/>
            </a:prstGeom>
          </p:spPr>
          <p:txBody>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Gilroy Bold" panose="00000800000000000000" pitchFamily="50" charset="0"/>
                  <a:cs typeface="Poppins SemiBold" panose="02000000000000000000" pitchFamily="2" charset="77"/>
                </a:rPr>
                <a:t>Better </a:t>
              </a:r>
              <a:r>
                <a:rPr kumimoji="0" lang="en-US" sz="1800" b="1" i="0" u="none" strike="noStrike" kern="1200" cap="none" spc="0" normalizeH="0" baseline="0" noProof="0" dirty="0">
                  <a:ln>
                    <a:noFill/>
                  </a:ln>
                  <a:solidFill>
                    <a:srgbClr val="8C2332"/>
                  </a:solidFill>
                  <a:effectLst/>
                  <a:uLnTx/>
                  <a:uFillTx/>
                  <a:latin typeface="Gilroy Bold" panose="00000800000000000000" pitchFamily="50" charset="0"/>
                  <a:cs typeface="Poppins SemiBold" panose="02000000000000000000" pitchFamily="2" charset="77"/>
                </a:rPr>
                <a:t>Value</a:t>
              </a:r>
            </a:p>
          </p:txBody>
        </p:sp>
      </p:grpSp>
      <p:grpSp>
        <p:nvGrpSpPr>
          <p:cNvPr id="3" name="Group 2">
            <a:extLst>
              <a:ext uri="{FF2B5EF4-FFF2-40B4-BE49-F238E27FC236}">
                <a16:creationId xmlns:a16="http://schemas.microsoft.com/office/drawing/2014/main" id="{8B331BA3-3BA9-4122-8AA3-5597FF7C47A1}"/>
              </a:ext>
            </a:extLst>
          </p:cNvPr>
          <p:cNvGrpSpPr/>
          <p:nvPr/>
        </p:nvGrpSpPr>
        <p:grpSpPr>
          <a:xfrm>
            <a:off x="6924762" y="2199968"/>
            <a:ext cx="4283378" cy="1237506"/>
            <a:chOff x="6924762" y="2121373"/>
            <a:chExt cx="4283378" cy="1237506"/>
          </a:xfrm>
        </p:grpSpPr>
        <p:sp>
          <p:nvSpPr>
            <p:cNvPr id="41" name="Text Placeholder 12">
              <a:extLst>
                <a:ext uri="{FF2B5EF4-FFF2-40B4-BE49-F238E27FC236}">
                  <a16:creationId xmlns:a16="http://schemas.microsoft.com/office/drawing/2014/main" id="{15A6BEEC-BF36-49E5-8AFD-4F220B486EBC}"/>
                </a:ext>
              </a:extLst>
            </p:cNvPr>
            <p:cNvSpPr txBox="1">
              <a:spLocks/>
            </p:cNvSpPr>
            <p:nvPr/>
          </p:nvSpPr>
          <p:spPr>
            <a:xfrm>
              <a:off x="6924764" y="2468505"/>
              <a:ext cx="4283376" cy="890374"/>
            </a:xfrm>
            <a:prstGeom prst="rect">
              <a:avLst/>
            </a:prstGeom>
          </p:spPr>
          <p:txBody>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fontAlgn="auto">
                <a:lnSpc>
                  <a:spcPct val="125000"/>
                </a:lnSpc>
                <a:spcAft>
                  <a:spcPts val="0"/>
                </a:spcAft>
                <a:buClrTx/>
                <a:buSzTx/>
                <a:tabLst/>
                <a:defRPr/>
              </a:pPr>
              <a:r>
                <a:rPr lang="en-US" sz="1400" dirty="0">
                  <a:solidFill>
                    <a:schemeClr val="tx2">
                      <a:lumMod val="75000"/>
                    </a:schemeClr>
                  </a:solidFill>
                  <a:ea typeface="+mn-ea"/>
                  <a:cs typeface="+mn-cs"/>
                </a:rPr>
                <a:t>Credit unions consistently outperform banks in metrics of customer service and satisfaction. You have a name not just an account number here. </a:t>
              </a:r>
            </a:p>
          </p:txBody>
        </p:sp>
        <p:sp>
          <p:nvSpPr>
            <p:cNvPr id="42" name="Text Placeholder 13">
              <a:extLst>
                <a:ext uri="{FF2B5EF4-FFF2-40B4-BE49-F238E27FC236}">
                  <a16:creationId xmlns:a16="http://schemas.microsoft.com/office/drawing/2014/main" id="{6B9E3C38-0DC5-4001-A800-87CF5B4A9B67}"/>
                </a:ext>
              </a:extLst>
            </p:cNvPr>
            <p:cNvSpPr txBox="1">
              <a:spLocks/>
            </p:cNvSpPr>
            <p:nvPr/>
          </p:nvSpPr>
          <p:spPr>
            <a:xfrm>
              <a:off x="6924762" y="2121373"/>
              <a:ext cx="3667767" cy="347132"/>
            </a:xfrm>
            <a:prstGeom prst="rect">
              <a:avLst/>
            </a:prstGeom>
          </p:spPr>
          <p:txBody>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Gilroy Bold" panose="00000800000000000000" pitchFamily="50" charset="0"/>
                </a:rPr>
                <a:t>Better </a:t>
              </a:r>
              <a:r>
                <a:rPr kumimoji="0" lang="en-US" sz="1800" b="1" i="0" u="none" strike="noStrike" kern="1200" cap="none" spc="0" normalizeH="0" baseline="0" noProof="0" dirty="0">
                  <a:ln>
                    <a:noFill/>
                  </a:ln>
                  <a:solidFill>
                    <a:srgbClr val="8C2332"/>
                  </a:solidFill>
                  <a:effectLst/>
                  <a:uLnTx/>
                  <a:uFillTx/>
                  <a:latin typeface="Gilroy Bold" panose="00000800000000000000" pitchFamily="50" charset="0"/>
                </a:rPr>
                <a:t>Service</a:t>
              </a:r>
            </a:p>
          </p:txBody>
        </p:sp>
      </p:grpSp>
      <p:grpSp>
        <p:nvGrpSpPr>
          <p:cNvPr id="4" name="Group 3">
            <a:extLst>
              <a:ext uri="{FF2B5EF4-FFF2-40B4-BE49-F238E27FC236}">
                <a16:creationId xmlns:a16="http://schemas.microsoft.com/office/drawing/2014/main" id="{A33EFC7F-8568-413A-ACCB-BEEC5F0E8B84}"/>
              </a:ext>
            </a:extLst>
          </p:cNvPr>
          <p:cNvGrpSpPr/>
          <p:nvPr/>
        </p:nvGrpSpPr>
        <p:grpSpPr>
          <a:xfrm>
            <a:off x="6924764" y="3786931"/>
            <a:ext cx="4460730" cy="694264"/>
            <a:chOff x="6924764" y="3630500"/>
            <a:chExt cx="4460730" cy="694264"/>
          </a:xfrm>
        </p:grpSpPr>
        <p:sp>
          <p:nvSpPr>
            <p:cNvPr id="43" name="Text Placeholder 12">
              <a:extLst>
                <a:ext uri="{FF2B5EF4-FFF2-40B4-BE49-F238E27FC236}">
                  <a16:creationId xmlns:a16="http://schemas.microsoft.com/office/drawing/2014/main" id="{FF3814FA-A054-49DC-B266-F3330F5952E6}"/>
                </a:ext>
              </a:extLst>
            </p:cNvPr>
            <p:cNvSpPr txBox="1">
              <a:spLocks/>
            </p:cNvSpPr>
            <p:nvPr/>
          </p:nvSpPr>
          <p:spPr>
            <a:xfrm>
              <a:off x="6924766" y="3977632"/>
              <a:ext cx="4460728" cy="347132"/>
            </a:xfrm>
            <a:prstGeom prst="rect">
              <a:avLst/>
            </a:prstGeom>
          </p:spPr>
          <p:txBody>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defRPr/>
              </a:pPr>
              <a:r>
                <a:rPr lang="en-ID" sz="1400" dirty="0">
                  <a:solidFill>
                    <a:schemeClr val="tx2">
                      <a:lumMod val="75000"/>
                    </a:schemeClr>
                  </a:solidFill>
                  <a:ea typeface="+mn-ea"/>
                  <a:cs typeface="+mn-cs"/>
                </a:rPr>
                <a:t>The member controlled co-op model is always focused on operating in the best interests of our members. </a:t>
              </a:r>
              <a:endParaRPr lang="en-US" sz="1400" dirty="0">
                <a:solidFill>
                  <a:schemeClr val="tx2">
                    <a:lumMod val="75000"/>
                  </a:schemeClr>
                </a:solidFill>
                <a:ea typeface="+mn-ea"/>
                <a:cs typeface="+mn-cs"/>
              </a:endParaRPr>
            </a:p>
          </p:txBody>
        </p:sp>
        <p:sp>
          <p:nvSpPr>
            <p:cNvPr id="44" name="Text Placeholder 13">
              <a:extLst>
                <a:ext uri="{FF2B5EF4-FFF2-40B4-BE49-F238E27FC236}">
                  <a16:creationId xmlns:a16="http://schemas.microsoft.com/office/drawing/2014/main" id="{AF9A5539-BCE0-4B37-B6AE-AFB376BD9F37}"/>
                </a:ext>
              </a:extLst>
            </p:cNvPr>
            <p:cNvSpPr txBox="1">
              <a:spLocks/>
            </p:cNvSpPr>
            <p:nvPr/>
          </p:nvSpPr>
          <p:spPr>
            <a:xfrm>
              <a:off x="6924764" y="3630500"/>
              <a:ext cx="3667767" cy="347132"/>
            </a:xfrm>
            <a:prstGeom prst="rect">
              <a:avLst/>
            </a:prstGeom>
          </p:spPr>
          <p:txBody>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Gilroy Bold" panose="00000800000000000000" pitchFamily="50" charset="0"/>
                </a:rPr>
                <a:t>Better Business </a:t>
              </a:r>
              <a:r>
                <a:rPr kumimoji="0" lang="en-US" sz="1800" b="1" i="0" u="none" strike="noStrike" kern="1200" cap="none" spc="0" normalizeH="0" baseline="0" noProof="0" dirty="0">
                  <a:ln>
                    <a:noFill/>
                  </a:ln>
                  <a:solidFill>
                    <a:srgbClr val="8C2332"/>
                  </a:solidFill>
                  <a:effectLst/>
                  <a:uLnTx/>
                  <a:uFillTx/>
                  <a:latin typeface="Gilroy Bold" panose="00000800000000000000" pitchFamily="50" charset="0"/>
                </a:rPr>
                <a:t>Model</a:t>
              </a:r>
            </a:p>
          </p:txBody>
        </p:sp>
      </p:grpSp>
      <p:grpSp>
        <p:nvGrpSpPr>
          <p:cNvPr id="5" name="Group 4">
            <a:extLst>
              <a:ext uri="{FF2B5EF4-FFF2-40B4-BE49-F238E27FC236}">
                <a16:creationId xmlns:a16="http://schemas.microsoft.com/office/drawing/2014/main" id="{C7023A6E-44DA-4F27-9EEA-4FB41E2F0E06}"/>
              </a:ext>
            </a:extLst>
          </p:cNvPr>
          <p:cNvGrpSpPr/>
          <p:nvPr/>
        </p:nvGrpSpPr>
        <p:grpSpPr>
          <a:xfrm>
            <a:off x="6924766" y="5177784"/>
            <a:ext cx="4460728" cy="1305699"/>
            <a:chOff x="6924766" y="4943517"/>
            <a:chExt cx="4460728" cy="1305699"/>
          </a:xfrm>
        </p:grpSpPr>
        <p:sp>
          <p:nvSpPr>
            <p:cNvPr id="45" name="Text Placeholder 12">
              <a:extLst>
                <a:ext uri="{FF2B5EF4-FFF2-40B4-BE49-F238E27FC236}">
                  <a16:creationId xmlns:a16="http://schemas.microsoft.com/office/drawing/2014/main" id="{94ADC2A8-F3B5-4E6A-A302-B2D75181F301}"/>
                </a:ext>
              </a:extLst>
            </p:cNvPr>
            <p:cNvSpPr txBox="1">
              <a:spLocks/>
            </p:cNvSpPr>
            <p:nvPr/>
          </p:nvSpPr>
          <p:spPr>
            <a:xfrm>
              <a:off x="6924768" y="5290649"/>
              <a:ext cx="4460726" cy="958567"/>
            </a:xfrm>
            <a:prstGeom prst="rect">
              <a:avLst/>
            </a:prstGeom>
          </p:spPr>
          <p:txBody>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25000"/>
                </a:lnSpc>
                <a:spcBef>
                  <a:spcPts val="1000"/>
                </a:spcBef>
                <a:spcAft>
                  <a:spcPts val="0"/>
                </a:spcAft>
                <a:buClrTx/>
                <a:buSzTx/>
                <a:buFont typeface="Arial" panose="020B0604020202020204" pitchFamily="34" charset="0"/>
                <a:buNone/>
                <a:tabLst/>
                <a:defRPr/>
              </a:pPr>
              <a:r>
                <a:rPr lang="en-US" sz="1400" dirty="0">
                  <a:solidFill>
                    <a:schemeClr val="tx2">
                      <a:lumMod val="75000"/>
                    </a:schemeClr>
                  </a:solidFill>
                  <a:ea typeface="+mn-ea"/>
                  <a:cs typeface="+mn-cs"/>
                </a:rPr>
                <a:t>Your money stays local when you bank with HUECU. We give back to our community by offering financial education programs and support for local charitable organizations. </a:t>
              </a:r>
            </a:p>
          </p:txBody>
        </p:sp>
        <p:sp>
          <p:nvSpPr>
            <p:cNvPr id="46" name="Text Placeholder 13">
              <a:extLst>
                <a:ext uri="{FF2B5EF4-FFF2-40B4-BE49-F238E27FC236}">
                  <a16:creationId xmlns:a16="http://schemas.microsoft.com/office/drawing/2014/main" id="{AF461267-DD5D-4EB2-982F-AAFB7184C08B}"/>
                </a:ext>
              </a:extLst>
            </p:cNvPr>
            <p:cNvSpPr txBox="1">
              <a:spLocks/>
            </p:cNvSpPr>
            <p:nvPr/>
          </p:nvSpPr>
          <p:spPr>
            <a:xfrm>
              <a:off x="6924766" y="4943517"/>
              <a:ext cx="3667767" cy="347132"/>
            </a:xfrm>
            <a:prstGeom prst="rect">
              <a:avLst/>
            </a:prstGeom>
          </p:spPr>
          <p:txBody>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b="1" i="0" u="none" strike="noStrike" kern="1200" cap="none" spc="0" normalizeH="0" baseline="0" noProof="0" dirty="0">
                  <a:ln>
                    <a:noFill/>
                  </a:ln>
                  <a:solidFill>
                    <a:srgbClr val="000000"/>
                  </a:solidFill>
                  <a:effectLst/>
                  <a:uLnTx/>
                  <a:uFillTx/>
                  <a:latin typeface="Gilroy Bold" panose="00000800000000000000" pitchFamily="50" charset="0"/>
                </a:rPr>
                <a:t>Better For the </a:t>
              </a:r>
              <a:r>
                <a:rPr kumimoji="0" lang="en-US" b="1" i="0" u="none" strike="noStrike" kern="1200" cap="none" spc="0" normalizeH="0" baseline="0" noProof="0" dirty="0">
                  <a:ln>
                    <a:noFill/>
                  </a:ln>
                  <a:solidFill>
                    <a:srgbClr val="8C2332"/>
                  </a:solidFill>
                  <a:effectLst/>
                  <a:uLnTx/>
                  <a:uFillTx/>
                  <a:latin typeface="Gilroy Bold" panose="00000800000000000000" pitchFamily="50" charset="0"/>
                </a:rPr>
                <a:t>Community</a:t>
              </a:r>
            </a:p>
          </p:txBody>
        </p:sp>
      </p:grpSp>
    </p:spTree>
    <p:extLst>
      <p:ext uri="{BB962C8B-B14F-4D97-AF65-F5344CB8AC3E}">
        <p14:creationId xmlns:p14="http://schemas.microsoft.com/office/powerpoint/2010/main" val="1688068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507465" y="734337"/>
            <a:ext cx="7201406" cy="5816835"/>
          </a:xfrm>
          <a:prstGeom prst="rect">
            <a:avLst/>
          </a:prstGeom>
        </p:spPr>
      </p:pic>
      <p:pic>
        <p:nvPicPr>
          <p:cNvPr id="35" name="Picture 34">
            <a:extLst>
              <a:ext uri="{FF2B5EF4-FFF2-40B4-BE49-F238E27FC236}">
                <a16:creationId xmlns:a16="http://schemas.microsoft.com/office/drawing/2014/main" id="{B0FEE9FF-393C-4CD0-8ADA-BE9C914CE425}"/>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b="-81655"/>
          <a:stretch/>
        </p:blipFill>
        <p:spPr>
          <a:xfrm>
            <a:off x="7932628" y="1007244"/>
            <a:ext cx="5789689" cy="589684"/>
          </a:xfrm>
          <a:prstGeom prst="rect">
            <a:avLst/>
          </a:prstGeom>
        </p:spPr>
      </p:pic>
      <p:sp>
        <p:nvSpPr>
          <p:cNvPr id="10" name="Subtitle text placeholder information">
            <a:extLst>
              <a:ext uri="{FF2B5EF4-FFF2-40B4-BE49-F238E27FC236}">
                <a16:creationId xmlns:a16="http://schemas.microsoft.com/office/drawing/2014/main" id="{F09AB8F7-CCB0-44B6-8CD2-85A34B685AFB}"/>
              </a:ext>
            </a:extLst>
          </p:cNvPr>
          <p:cNvSpPr txBox="1"/>
          <p:nvPr/>
        </p:nvSpPr>
        <p:spPr>
          <a:xfrm>
            <a:off x="1131958" y="3424542"/>
            <a:ext cx="5205416" cy="482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25398" rIns="0" bIns="25398" anchor="ctr">
            <a:spAutoFit/>
          </a:bodyPr>
          <a:lstStyle>
            <a:lvl1pPr algn="l">
              <a:defRPr sz="1600">
                <a:solidFill>
                  <a:srgbClr val="767A84"/>
                </a:solidFill>
                <a:latin typeface="Arial"/>
                <a:ea typeface="Arial"/>
                <a:cs typeface="Arial"/>
                <a:sym typeface="Arial"/>
              </a:defRPr>
            </a:lvl1pPr>
          </a:lstStyle>
          <a:p>
            <a:pPr algn="ctr" defTabSz="457177" fontAlgn="base">
              <a:spcBef>
                <a:spcPct val="0"/>
              </a:spcBef>
              <a:spcAft>
                <a:spcPct val="0"/>
              </a:spcAft>
              <a:defRPr/>
            </a:pPr>
            <a:r>
              <a:rPr lang="en-US" sz="1400" kern="0" dirty="0">
                <a:solidFill>
                  <a:srgbClr val="000000">
                    <a:lumMod val="65000"/>
                    <a:lumOff val="35000"/>
                  </a:srgbClr>
                </a:solidFill>
                <a:latin typeface="Klinic Slab Medium" pitchFamily="50" charset="0"/>
                <a:ea typeface="+mn-ea"/>
                <a:cs typeface="Arial" charset="0"/>
              </a:rPr>
              <a:t>Free Financial Counseling, Blogs, Workshops, Worksheets, Short Videos, </a:t>
            </a:r>
            <a:r>
              <a:rPr lang="en-US" sz="1400" kern="0" dirty="0" smtClean="0">
                <a:solidFill>
                  <a:srgbClr val="000000">
                    <a:lumMod val="65000"/>
                    <a:lumOff val="35000"/>
                  </a:srgbClr>
                </a:solidFill>
                <a:latin typeface="Klinic Slab Medium" pitchFamily="50" charset="0"/>
                <a:ea typeface="+mn-ea"/>
                <a:cs typeface="Arial" charset="0"/>
              </a:rPr>
              <a:t>Calculators, </a:t>
            </a:r>
            <a:r>
              <a:rPr lang="en-US" sz="1400" kern="0" dirty="0">
                <a:solidFill>
                  <a:srgbClr val="000000">
                    <a:lumMod val="65000"/>
                    <a:lumOff val="35000"/>
                  </a:srgbClr>
                </a:solidFill>
                <a:latin typeface="Klinic Slab Medium" pitchFamily="50" charset="0"/>
                <a:ea typeface="+mn-ea"/>
                <a:cs typeface="Arial" charset="0"/>
              </a:rPr>
              <a:t>and </a:t>
            </a:r>
            <a:r>
              <a:rPr lang="en-US" sz="1400" kern="0" dirty="0" smtClean="0">
                <a:solidFill>
                  <a:srgbClr val="000000">
                    <a:lumMod val="65000"/>
                    <a:lumOff val="35000"/>
                  </a:srgbClr>
                </a:solidFill>
                <a:latin typeface="Klinic Slab Medium" pitchFamily="50" charset="0"/>
                <a:ea typeface="+mn-ea"/>
                <a:cs typeface="Arial" charset="0"/>
              </a:rPr>
              <a:t>an online </a:t>
            </a:r>
            <a:r>
              <a:rPr lang="en-US" sz="1400" kern="0" dirty="0">
                <a:solidFill>
                  <a:srgbClr val="000000">
                    <a:lumMod val="65000"/>
                    <a:lumOff val="35000"/>
                  </a:srgbClr>
                </a:solidFill>
                <a:latin typeface="Klinic Slab Medium" pitchFamily="50" charset="0"/>
                <a:ea typeface="+mn-ea"/>
                <a:cs typeface="Arial" charset="0"/>
              </a:rPr>
              <a:t>education portal.</a:t>
            </a:r>
          </a:p>
        </p:txBody>
      </p:sp>
      <p:cxnSp>
        <p:nvCxnSpPr>
          <p:cNvPr id="15" name="Straight Connector 14">
            <a:extLst>
              <a:ext uri="{FF2B5EF4-FFF2-40B4-BE49-F238E27FC236}">
                <a16:creationId xmlns:a16="http://schemas.microsoft.com/office/drawing/2014/main" id="{D1CF18D6-17B9-4300-BE21-0838FD87923E}"/>
              </a:ext>
            </a:extLst>
          </p:cNvPr>
          <p:cNvCxnSpPr>
            <a:cxnSpLocks/>
          </p:cNvCxnSpPr>
          <p:nvPr/>
        </p:nvCxnSpPr>
        <p:spPr>
          <a:xfrm>
            <a:off x="2389060" y="3196441"/>
            <a:ext cx="2691209" cy="0"/>
          </a:xfrm>
          <a:prstGeom prst="line">
            <a:avLst/>
          </a:prstGeom>
          <a:ln>
            <a:solidFill>
              <a:srgbClr val="F2665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3419C43D-984E-46E2-B709-3CB92B8207DE}"/>
              </a:ext>
            </a:extLst>
          </p:cNvPr>
          <p:cNvPicPr>
            <a:picLocks noChangeAspect="1"/>
          </p:cNvPicPr>
          <p:nvPr/>
        </p:nvPicPr>
        <p:blipFill rotWithShape="1">
          <a:blip r:embed="rId5"/>
          <a:srcRect b="4204"/>
          <a:stretch/>
        </p:blipFill>
        <p:spPr>
          <a:xfrm>
            <a:off x="7932628" y="1321135"/>
            <a:ext cx="5710872" cy="4374669"/>
          </a:xfrm>
          <a:prstGeom prst="rect">
            <a:avLst/>
          </a:prstGeom>
          <a:ln>
            <a:noFill/>
          </a:ln>
        </p:spPr>
      </p:pic>
      <p:sp>
        <p:nvSpPr>
          <p:cNvPr id="13" name="TextBox 12">
            <a:extLst>
              <a:ext uri="{FF2B5EF4-FFF2-40B4-BE49-F238E27FC236}">
                <a16:creationId xmlns:a16="http://schemas.microsoft.com/office/drawing/2014/main" id="{CC8B6B3E-55A5-4C0E-BC77-E5655B5A9A6E}"/>
              </a:ext>
            </a:extLst>
          </p:cNvPr>
          <p:cNvSpPr txBox="1"/>
          <p:nvPr/>
        </p:nvSpPr>
        <p:spPr>
          <a:xfrm>
            <a:off x="832578" y="4189918"/>
            <a:ext cx="5804175" cy="646331"/>
          </a:xfrm>
          <a:prstGeom prst="rect">
            <a:avLst/>
          </a:prstGeom>
          <a:noFill/>
        </p:spPr>
        <p:txBody>
          <a:bodyPr wrap="square" lIns="0" rIns="0" rtlCol="0">
            <a:spAutoFit/>
          </a:bodyPr>
          <a:lstStyle/>
          <a:p>
            <a:pPr algn="ctr" defTabSz="457154">
              <a:defRPr/>
            </a:pPr>
            <a:r>
              <a:rPr lang="en-US" sz="3600" b="1" dirty="0">
                <a:solidFill>
                  <a:srgbClr val="000000"/>
                </a:solidFill>
                <a:latin typeface="Gilroy ExtraBold" panose="00000900000000000000" pitchFamily="50" charset="0"/>
                <a:ea typeface="Lato Black" charset="0"/>
                <a:cs typeface="Lato Black" charset="0"/>
              </a:rPr>
              <a:t>HUECU.ORG/THRIVE</a:t>
            </a:r>
            <a:endParaRPr lang="en-US" sz="3600" b="1" spc="-150" dirty="0">
              <a:solidFill>
                <a:srgbClr val="000000"/>
              </a:solidFill>
              <a:latin typeface="Gilroy ExtraBold" panose="00000900000000000000" pitchFamily="50" charset="0"/>
              <a:ea typeface="Lato Black" charset="0"/>
              <a:cs typeface="Lato Black" charset="0"/>
            </a:endParaRPr>
          </a:p>
        </p:txBody>
      </p:sp>
      <p:sp>
        <p:nvSpPr>
          <p:cNvPr id="11" name="Text Placeholder 5">
            <a:extLst>
              <a:ext uri="{FF2B5EF4-FFF2-40B4-BE49-F238E27FC236}">
                <a16:creationId xmlns:a16="http://schemas.microsoft.com/office/drawing/2014/main" id="{38548ABF-5434-47F3-964A-A2CBB76F2895}"/>
              </a:ext>
            </a:extLst>
          </p:cNvPr>
          <p:cNvSpPr txBox="1">
            <a:spLocks/>
          </p:cNvSpPr>
          <p:nvPr/>
        </p:nvSpPr>
        <p:spPr>
          <a:xfrm>
            <a:off x="1373330" y="1636219"/>
            <a:ext cx="4722671" cy="1348061"/>
          </a:xfrm>
          <a:prstGeom prst="rect">
            <a:avLst/>
          </a:prstGeom>
        </p:spPr>
        <p:txBody>
          <a:bodyPr wrap="square" lIns="0" tIns="0" rIns="0">
            <a:spAutoFit/>
          </a:bodyPr>
          <a:lstStyle>
            <a:lvl1pPr marL="455613" indent="-455613" algn="l" defTabSz="1827213" rtl="0" eaLnBrk="0" fontAlgn="base" hangingPunct="0">
              <a:lnSpc>
                <a:spcPct val="90000"/>
              </a:lnSpc>
              <a:spcBef>
                <a:spcPts val="2000"/>
              </a:spcBef>
              <a:spcAft>
                <a:spcPct val="0"/>
              </a:spcAft>
              <a:buFont typeface="Arial" panose="020B0604020202020204" pitchFamily="34" charset="0"/>
              <a:buChar char="•"/>
              <a:defRPr sz="5600" kern="1200">
                <a:solidFill>
                  <a:schemeClr val="tx1"/>
                </a:solidFill>
                <a:latin typeface="+mn-lt"/>
                <a:ea typeface="+mn-ea"/>
                <a:cs typeface="+mn-cs"/>
              </a:defRPr>
            </a:lvl1pPr>
            <a:lvl2pPr marL="1370013" indent="-455613" algn="l" defTabSz="1827213" rtl="0" eaLnBrk="0" fontAlgn="base" hangingPunct="0">
              <a:lnSpc>
                <a:spcPct val="90000"/>
              </a:lnSpc>
              <a:spcBef>
                <a:spcPts val="1000"/>
              </a:spcBef>
              <a:spcAft>
                <a:spcPct val="0"/>
              </a:spcAft>
              <a:buFont typeface="Arial" panose="020B0604020202020204" pitchFamily="34" charset="0"/>
              <a:buChar char="•"/>
              <a:defRPr sz="4800" kern="1200">
                <a:solidFill>
                  <a:schemeClr val="tx1"/>
                </a:solidFill>
                <a:latin typeface="+mn-lt"/>
                <a:ea typeface="+mn-ea"/>
                <a:cs typeface="+mn-cs"/>
              </a:defRPr>
            </a:lvl2pPr>
            <a:lvl3pPr marL="2284413" indent="-455613" algn="l" defTabSz="1827213" rtl="0" eaLnBrk="0" fontAlgn="base" hangingPunct="0">
              <a:lnSpc>
                <a:spcPct val="90000"/>
              </a:lnSpc>
              <a:spcBef>
                <a:spcPts val="1000"/>
              </a:spcBef>
              <a:spcAft>
                <a:spcPct val="0"/>
              </a:spcAft>
              <a:buFont typeface="Arial" panose="020B0604020202020204" pitchFamily="34" charset="0"/>
              <a:buChar char="•"/>
              <a:defRPr sz="4000" kern="1200">
                <a:solidFill>
                  <a:schemeClr val="tx1"/>
                </a:solidFill>
                <a:latin typeface="+mn-lt"/>
                <a:ea typeface="+mn-ea"/>
                <a:cs typeface="+mn-cs"/>
              </a:defRPr>
            </a:lvl3pPr>
            <a:lvl4pPr marL="3198813" indent="-455613" algn="l" defTabSz="1827213" rtl="0" eaLnBrk="0" fontAlgn="base" hangingPunct="0">
              <a:lnSpc>
                <a:spcPct val="90000"/>
              </a:lnSpc>
              <a:spcBef>
                <a:spcPts val="1000"/>
              </a:spcBef>
              <a:spcAft>
                <a:spcPct val="0"/>
              </a:spcAft>
              <a:buFont typeface="Arial" panose="020B0604020202020204" pitchFamily="34" charset="0"/>
              <a:buChar char="•"/>
              <a:defRPr sz="3600" kern="1200">
                <a:solidFill>
                  <a:schemeClr val="tx1"/>
                </a:solidFill>
                <a:latin typeface="+mn-lt"/>
                <a:ea typeface="+mn-ea"/>
                <a:cs typeface="+mn-cs"/>
              </a:defRPr>
            </a:lvl4pPr>
            <a:lvl5pPr marL="4113213" indent="-455613" algn="l" defTabSz="1827213" rtl="0" eaLnBrk="0" fontAlgn="base" hangingPunct="0">
              <a:lnSpc>
                <a:spcPct val="90000"/>
              </a:lnSpc>
              <a:spcBef>
                <a:spcPts val="1000"/>
              </a:spcBef>
              <a:spcAft>
                <a:spcPct val="0"/>
              </a:spcAft>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ctr" defTabSz="913562">
              <a:spcBef>
                <a:spcPts val="1000"/>
              </a:spcBef>
              <a:buNone/>
            </a:pPr>
            <a:r>
              <a:rPr lang="en-US" sz="5000" spc="-75" dirty="0">
                <a:solidFill>
                  <a:prstClr val="black"/>
                </a:solidFill>
                <a:latin typeface="Klinic Slab Bold" pitchFamily="50" charset="0"/>
              </a:rPr>
              <a:t>THRIVE </a:t>
            </a:r>
            <a:br>
              <a:rPr lang="en-US" sz="5000" spc="-75" dirty="0">
                <a:solidFill>
                  <a:prstClr val="black"/>
                </a:solidFill>
                <a:latin typeface="Klinic Slab Bold" pitchFamily="50" charset="0"/>
              </a:rPr>
            </a:br>
            <a:r>
              <a:rPr lang="en-US" sz="4400" spc="-75" dirty="0">
                <a:solidFill>
                  <a:prstClr val="black"/>
                </a:solidFill>
                <a:latin typeface="Klinic Slab Book" pitchFamily="50" charset="0"/>
              </a:rPr>
              <a:t>Financial Wellness</a:t>
            </a:r>
            <a:endParaRPr lang="en-US" sz="5000" spc="-75" dirty="0">
              <a:solidFill>
                <a:prstClr val="black"/>
              </a:solidFill>
              <a:latin typeface="Klinic Slab Book" pitchFamily="50" charset="0"/>
            </a:endParaRPr>
          </a:p>
        </p:txBody>
      </p:sp>
    </p:spTree>
    <p:extLst>
      <p:ext uri="{BB962C8B-B14F-4D97-AF65-F5344CB8AC3E}">
        <p14:creationId xmlns:p14="http://schemas.microsoft.com/office/powerpoint/2010/main" val="329427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915077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 y="0"/>
            <a:ext cx="12357847" cy="6951289"/>
          </a:xfrm>
          <a:prstGeom prst="rect">
            <a:avLst/>
          </a:prstGeom>
        </p:spPr>
      </p:pic>
    </p:spTree>
    <p:extLst>
      <p:ext uri="{BB962C8B-B14F-4D97-AF65-F5344CB8AC3E}">
        <p14:creationId xmlns:p14="http://schemas.microsoft.com/office/powerpoint/2010/main" val="36116297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3619510"/>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HUECU">
  <a:themeElements>
    <a:clrScheme name="Custom 1">
      <a:dk1>
        <a:srgbClr val="000000"/>
      </a:dk1>
      <a:lt1>
        <a:srgbClr val="FFFFFF"/>
      </a:lt1>
      <a:dk2>
        <a:srgbClr val="7F7F7F"/>
      </a:dk2>
      <a:lt2>
        <a:srgbClr val="E8E7EC"/>
      </a:lt2>
      <a:accent1>
        <a:srgbClr val="8C2332"/>
      </a:accent1>
      <a:accent2>
        <a:srgbClr val="580006"/>
      </a:accent2>
      <a:accent3>
        <a:srgbClr val="DDDCE1"/>
      </a:accent3>
      <a:accent4>
        <a:srgbClr val="CDD1D8"/>
      </a:accent4>
      <a:accent5>
        <a:srgbClr val="0E7E99"/>
      </a:accent5>
      <a:accent6>
        <a:srgbClr val="31B4C4"/>
      </a:accent6>
      <a:hlink>
        <a:srgbClr val="173B77"/>
      </a:hlink>
      <a:folHlink>
        <a:srgbClr val="153A78"/>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solidFill>
            <a:srgbClr val="5E5E5E"/>
          </a:solidFill>
          <a:prstDash val="solid"/>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HUECU" id="{CF2141DC-4784-45C7-9420-02F2A38DA29F}" vid="{44D85334-0D5E-4B36-9348-313922DE567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Custom 2">
      <a:dk1>
        <a:srgbClr val="000000"/>
      </a:dk1>
      <a:lt1>
        <a:srgbClr val="FFFFFF"/>
      </a:lt1>
      <a:dk2>
        <a:srgbClr val="5F5F5F"/>
      </a:dk2>
      <a:lt2>
        <a:srgbClr val="E8E7EC"/>
      </a:lt2>
      <a:accent1>
        <a:srgbClr val="8C2332"/>
      </a:accent1>
      <a:accent2>
        <a:srgbClr val="580006"/>
      </a:accent2>
      <a:accent3>
        <a:srgbClr val="DDDCE1"/>
      </a:accent3>
      <a:accent4>
        <a:srgbClr val="CDD1D8"/>
      </a:accent4>
      <a:accent5>
        <a:srgbClr val="0E7E99"/>
      </a:accent5>
      <a:accent6>
        <a:srgbClr val="31B4C4"/>
      </a:accent6>
      <a:hlink>
        <a:srgbClr val="173B77"/>
      </a:hlink>
      <a:folHlink>
        <a:srgbClr val="153A7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HUECU">
  <a:themeElements>
    <a:clrScheme name="Custom 1">
      <a:dk1>
        <a:srgbClr val="000000"/>
      </a:dk1>
      <a:lt1>
        <a:srgbClr val="FFFFFF"/>
      </a:lt1>
      <a:dk2>
        <a:srgbClr val="7F7F7F"/>
      </a:dk2>
      <a:lt2>
        <a:srgbClr val="E8E7EC"/>
      </a:lt2>
      <a:accent1>
        <a:srgbClr val="8C2332"/>
      </a:accent1>
      <a:accent2>
        <a:srgbClr val="580006"/>
      </a:accent2>
      <a:accent3>
        <a:srgbClr val="DDDCE1"/>
      </a:accent3>
      <a:accent4>
        <a:srgbClr val="CDD1D8"/>
      </a:accent4>
      <a:accent5>
        <a:srgbClr val="0E7E99"/>
      </a:accent5>
      <a:accent6>
        <a:srgbClr val="31B4C4"/>
      </a:accent6>
      <a:hlink>
        <a:srgbClr val="173B77"/>
      </a:hlink>
      <a:folHlink>
        <a:srgbClr val="153A78"/>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solidFill>
            <a:srgbClr val="5E5E5E"/>
          </a:solidFill>
          <a:prstDash val="solid"/>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HUECU" id="{CF2141DC-4784-45C7-9420-02F2A38DA29F}" vid="{44D85334-0D5E-4B36-9348-313922DE567A}"/>
    </a:ext>
  </a:extLst>
</a:theme>
</file>

<file path=ppt/theme/theme5.xml><?xml version="1.0" encoding="utf-8"?>
<a:theme xmlns:a="http://schemas.openxmlformats.org/drawingml/2006/main" name="3_Custom Design">
  <a:themeElements>
    <a:clrScheme name="Custom 1">
      <a:dk1>
        <a:srgbClr val="000000"/>
      </a:dk1>
      <a:lt1>
        <a:srgbClr val="FFFFFF"/>
      </a:lt1>
      <a:dk2>
        <a:srgbClr val="7F7F7F"/>
      </a:dk2>
      <a:lt2>
        <a:srgbClr val="E8E7EC"/>
      </a:lt2>
      <a:accent1>
        <a:srgbClr val="8C2332"/>
      </a:accent1>
      <a:accent2>
        <a:srgbClr val="580006"/>
      </a:accent2>
      <a:accent3>
        <a:srgbClr val="DDDCE1"/>
      </a:accent3>
      <a:accent4>
        <a:srgbClr val="CDD1D8"/>
      </a:accent4>
      <a:accent5>
        <a:srgbClr val="0E7E99"/>
      </a:accent5>
      <a:accent6>
        <a:srgbClr val="31B4C4"/>
      </a:accent6>
      <a:hlink>
        <a:srgbClr val="173B77"/>
      </a:hlink>
      <a:folHlink>
        <a:srgbClr val="153A7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HUECU">
  <a:themeElements>
    <a:clrScheme name="Custom 1">
      <a:dk1>
        <a:srgbClr val="000000"/>
      </a:dk1>
      <a:lt1>
        <a:srgbClr val="FFFFFF"/>
      </a:lt1>
      <a:dk2>
        <a:srgbClr val="7F7F7F"/>
      </a:dk2>
      <a:lt2>
        <a:srgbClr val="E8E7EC"/>
      </a:lt2>
      <a:accent1>
        <a:srgbClr val="8C2332"/>
      </a:accent1>
      <a:accent2>
        <a:srgbClr val="580006"/>
      </a:accent2>
      <a:accent3>
        <a:srgbClr val="DDDCE1"/>
      </a:accent3>
      <a:accent4>
        <a:srgbClr val="CDD1D8"/>
      </a:accent4>
      <a:accent5>
        <a:srgbClr val="0E7E99"/>
      </a:accent5>
      <a:accent6>
        <a:srgbClr val="31B4C4"/>
      </a:accent6>
      <a:hlink>
        <a:srgbClr val="173B77"/>
      </a:hlink>
      <a:folHlink>
        <a:srgbClr val="153A78"/>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solidFill>
            <a:srgbClr val="5E5E5E"/>
          </a:solidFill>
          <a:prstDash val="solid"/>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HUECU" id="{CF2141DC-4784-45C7-9420-02F2A38DA29F}" vid="{44D85334-0D5E-4B36-9348-313922DE567A}"/>
    </a:ext>
  </a:extLst>
</a:theme>
</file>

<file path=ppt/theme/theme7.xml><?xml version="1.0" encoding="utf-8"?>
<a:theme xmlns:a="http://schemas.openxmlformats.org/drawingml/2006/main" name="2_HUECU">
  <a:themeElements>
    <a:clrScheme name="Custom 1">
      <a:dk1>
        <a:srgbClr val="000000"/>
      </a:dk1>
      <a:lt1>
        <a:srgbClr val="FFFFFF"/>
      </a:lt1>
      <a:dk2>
        <a:srgbClr val="7F7F7F"/>
      </a:dk2>
      <a:lt2>
        <a:srgbClr val="E8E7EC"/>
      </a:lt2>
      <a:accent1>
        <a:srgbClr val="8C2332"/>
      </a:accent1>
      <a:accent2>
        <a:srgbClr val="580006"/>
      </a:accent2>
      <a:accent3>
        <a:srgbClr val="DDDCE1"/>
      </a:accent3>
      <a:accent4>
        <a:srgbClr val="CDD1D8"/>
      </a:accent4>
      <a:accent5>
        <a:srgbClr val="0E7E99"/>
      </a:accent5>
      <a:accent6>
        <a:srgbClr val="31B4C4"/>
      </a:accent6>
      <a:hlink>
        <a:srgbClr val="173B77"/>
      </a:hlink>
      <a:folHlink>
        <a:srgbClr val="153A78"/>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solidFill>
            <a:srgbClr val="5E5E5E"/>
          </a:solidFill>
          <a:prstDash val="solid"/>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HUECU" id="{CF2141DC-4784-45C7-9420-02F2A38DA29F}" vid="{44D85334-0D5E-4B36-9348-313922DE567A}"/>
    </a:ext>
  </a:extLst>
</a:theme>
</file>

<file path=ppt/theme/theme8.xml><?xml version="1.0" encoding="utf-8"?>
<a:theme xmlns:a="http://schemas.openxmlformats.org/drawingml/2006/main" name="HelloJuny PowerPoint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HelloJuny PowerPoint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7153</TotalTime>
  <Words>1138</Words>
  <Application>Microsoft Office PowerPoint</Application>
  <PresentationFormat>Widescreen</PresentationFormat>
  <Paragraphs>241</Paragraphs>
  <Slides>33</Slides>
  <Notes>23</Notes>
  <HiddenSlides>2</HiddenSlides>
  <MMClips>0</MMClips>
  <ScaleCrop>false</ScaleCrop>
  <HeadingPairs>
    <vt:vector size="6" baseType="variant">
      <vt:variant>
        <vt:lpstr>Fonts Used</vt:lpstr>
      </vt:variant>
      <vt:variant>
        <vt:i4>16</vt:i4>
      </vt:variant>
      <vt:variant>
        <vt:lpstr>Theme</vt:lpstr>
      </vt:variant>
      <vt:variant>
        <vt:i4>10</vt:i4>
      </vt:variant>
      <vt:variant>
        <vt:lpstr>Slide Titles</vt:lpstr>
      </vt:variant>
      <vt:variant>
        <vt:i4>33</vt:i4>
      </vt:variant>
    </vt:vector>
  </HeadingPairs>
  <TitlesOfParts>
    <vt:vector size="59" baseType="lpstr">
      <vt:lpstr>Klinic Slab Medium</vt:lpstr>
      <vt:lpstr>Helvetica Neue Medium</vt:lpstr>
      <vt:lpstr>Impact</vt:lpstr>
      <vt:lpstr>Poppins SemiBold</vt:lpstr>
      <vt:lpstr>Gilroy SemiBold</vt:lpstr>
      <vt:lpstr>Gilroy ExtraBold</vt:lpstr>
      <vt:lpstr>Calibri Light</vt:lpstr>
      <vt:lpstr>Klinic Slab Book</vt:lpstr>
      <vt:lpstr>Arial</vt:lpstr>
      <vt:lpstr>Klinic Slab Bold</vt:lpstr>
      <vt:lpstr>Gilroy Bold</vt:lpstr>
      <vt:lpstr>Helvetica Neue Light</vt:lpstr>
      <vt:lpstr>Helvetica Neue</vt:lpstr>
      <vt:lpstr>Lato Black</vt:lpstr>
      <vt:lpstr>Calibri</vt:lpstr>
      <vt:lpstr>Open Sans</vt:lpstr>
      <vt:lpstr>Custom Design</vt:lpstr>
      <vt:lpstr>1_Custom Design</vt:lpstr>
      <vt:lpstr>2_Custom Design</vt:lpstr>
      <vt:lpstr>HUECU</vt:lpstr>
      <vt:lpstr>3_Custom Design</vt:lpstr>
      <vt:lpstr>1_HUECU</vt:lpstr>
      <vt:lpstr>2_HUECU</vt:lpstr>
      <vt:lpstr>HelloJuny PowerPoint Theme</vt:lpstr>
      <vt:lpstr>1_HelloJuny PowerPoint Theme</vt:lpstr>
      <vt:lpstr>3_HUECU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Ahmad Syarif Afandi</dc:creator>
  <cp:lastModifiedBy>Dominique Verdieu</cp:lastModifiedBy>
  <cp:revision>607</cp:revision>
  <dcterms:created xsi:type="dcterms:W3CDTF">2019-07-06T08:26:09Z</dcterms:created>
  <dcterms:modified xsi:type="dcterms:W3CDTF">2023-03-02T20:25:16Z</dcterms:modified>
</cp:coreProperties>
</file>